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tags/tag24.xml" ContentType="application/vnd.openxmlformats-officedocument.presentationml.tags+xml"/>
  <Override PartName="/ppt/notesSlides/notesSlide36.xml" ContentType="application/vnd.openxmlformats-officedocument.presentationml.notesSlide+xml"/>
  <Override PartName="/ppt/tags/tag25.xml" ContentType="application/vnd.openxmlformats-officedocument.presentationml.tags+xml"/>
  <Override PartName="/ppt/notesSlides/notesSlide37.xml" ContentType="application/vnd.openxmlformats-officedocument.presentationml.notesSlide+xml"/>
  <Override PartName="/ppt/tags/tag26.xml" ContentType="application/vnd.openxmlformats-officedocument.presentationml.tags+xml"/>
  <Override PartName="/ppt/notesSlides/notesSlide38.xml" ContentType="application/vnd.openxmlformats-officedocument.presentationml.notesSlide+xml"/>
  <Override PartName="/ppt/tags/tag27.xml" ContentType="application/vnd.openxmlformats-officedocument.presentationml.tags+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61"/>
  </p:notesMasterIdLst>
  <p:handoutMasterIdLst>
    <p:handoutMasterId r:id="rId62"/>
  </p:handoutMasterIdLst>
  <p:sldIdLst>
    <p:sldId id="312" r:id="rId2"/>
    <p:sldId id="2147483624" r:id="rId3"/>
    <p:sldId id="2147483564" r:id="rId4"/>
    <p:sldId id="285" r:id="rId5"/>
    <p:sldId id="2142532951" r:id="rId6"/>
    <p:sldId id="2147483632" r:id="rId7"/>
    <p:sldId id="2147483633" r:id="rId8"/>
    <p:sldId id="2142532938" r:id="rId9"/>
    <p:sldId id="2142532939" r:id="rId10"/>
    <p:sldId id="2142532940" r:id="rId11"/>
    <p:sldId id="2142532957" r:id="rId12"/>
    <p:sldId id="2142532943" r:id="rId13"/>
    <p:sldId id="2142532945" r:id="rId14"/>
    <p:sldId id="2147483634" r:id="rId15"/>
    <p:sldId id="2147483635" r:id="rId16"/>
    <p:sldId id="2147483636" r:id="rId17"/>
    <p:sldId id="2147483637" r:id="rId18"/>
    <p:sldId id="2147483638" r:id="rId19"/>
    <p:sldId id="2139122390" r:id="rId20"/>
    <p:sldId id="2142532902" r:id="rId21"/>
    <p:sldId id="2139122388" r:id="rId22"/>
    <p:sldId id="2147483642" r:id="rId23"/>
    <p:sldId id="2147483641" r:id="rId24"/>
    <p:sldId id="2142532947" r:id="rId25"/>
    <p:sldId id="2139122382" r:id="rId26"/>
    <p:sldId id="2142532920" r:id="rId27"/>
    <p:sldId id="2142532922" r:id="rId28"/>
    <p:sldId id="2142532948" r:id="rId29"/>
    <p:sldId id="2142532919" r:id="rId30"/>
    <p:sldId id="2142532923" r:id="rId31"/>
    <p:sldId id="2142532953" r:id="rId32"/>
    <p:sldId id="2142532958" r:id="rId33"/>
    <p:sldId id="2147483639" r:id="rId34"/>
    <p:sldId id="2142532959" r:id="rId35"/>
    <p:sldId id="2142532960" r:id="rId36"/>
    <p:sldId id="2142532961" r:id="rId37"/>
    <p:sldId id="2142532962" r:id="rId38"/>
    <p:sldId id="2142532963" r:id="rId39"/>
    <p:sldId id="2147483644" r:id="rId40"/>
    <p:sldId id="2142532964" r:id="rId41"/>
    <p:sldId id="2147483643" r:id="rId42"/>
    <p:sldId id="2142532965" r:id="rId43"/>
    <p:sldId id="2142532966" r:id="rId44"/>
    <p:sldId id="2147483567" r:id="rId45"/>
    <p:sldId id="2142532910" r:id="rId46"/>
    <p:sldId id="2142532956" r:id="rId47"/>
    <p:sldId id="2142532934" r:id="rId48"/>
    <p:sldId id="2142532916" r:id="rId49"/>
    <p:sldId id="2142532921" r:id="rId50"/>
    <p:sldId id="2139122387" r:id="rId51"/>
    <p:sldId id="2142532924" r:id="rId52"/>
    <p:sldId id="2142532925" r:id="rId53"/>
    <p:sldId id="2142532927" r:id="rId54"/>
    <p:sldId id="2142532954" r:id="rId55"/>
    <p:sldId id="2142532955" r:id="rId56"/>
    <p:sldId id="2139122389" r:id="rId57"/>
    <p:sldId id="2139122393" r:id="rId58"/>
    <p:sldId id="2139122395" r:id="rId59"/>
    <p:sldId id="302" r:id="rId60"/>
  </p:sldIdLst>
  <p:sldSz cx="12192000" cy="6858000"/>
  <p:notesSz cx="6858000" cy="9144000"/>
  <p:embeddedFontLst>
    <p:embeddedFont>
      <p:font typeface="Inter" panose="02000503000000020004" pitchFamily="2" charset="0"/>
      <p:regular r:id="rId63"/>
      <p:bold r:id="rId64"/>
    </p:embeddedFont>
    <p:embeddedFont>
      <p:font typeface="Inter Light" panose="02000503000000020004" pitchFamily="2" charset="0"/>
      <p:regular r:id="rId65"/>
    </p:embeddedFont>
    <p:embeddedFont>
      <p:font typeface="Inter SemiBold" panose="02000503000000020004" pitchFamily="2" charset="0"/>
      <p:regular r:id="rId66"/>
      <p:bold r:id="rId67"/>
    </p:embeddedFont>
    <p:embeddedFont>
      <p:font typeface="Microsoft Sans Serif" panose="020B0604020202020204" pitchFamily="3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ldId id="312"/>
            <p14:sldId id="2147483624"/>
          </p14:sldIdLst>
        </p14:section>
        <p14:section name="Agenda" id="{D6FBDB8D-7EC5-4F0A-AF6A-2858A09D035D}">
          <p14:sldIdLst>
            <p14:sldId id="2147483564"/>
          </p14:sldIdLst>
        </p14:section>
        <p14:section name="Vantage Health Check - Overview" id="{F7EAC447-3431-0E40-824A-22DBB2663749}">
          <p14:sldIdLst>
            <p14:sldId id="285"/>
            <p14:sldId id="2142532951"/>
            <p14:sldId id="2147483632"/>
          </p14:sldIdLst>
        </p14:section>
        <p14:section name="Platform Consumption" id="{8F035FD9-9F8E-49B8-8F36-18646A556EA9}">
          <p14:sldIdLst>
            <p14:sldId id="2147483633"/>
            <p14:sldId id="2142532938"/>
            <p14:sldId id="2142532939"/>
            <p14:sldId id="2142532940"/>
            <p14:sldId id="2142532957"/>
            <p14:sldId id="2142532943"/>
            <p14:sldId id="2142532945"/>
            <p14:sldId id="2147483634"/>
          </p14:sldIdLst>
        </p14:section>
        <p14:section name="Query Monitoring" id="{D1ACBD02-1C2E-4D77-9791-C73925E58F4F}">
          <p14:sldIdLst>
            <p14:sldId id="2147483635"/>
            <p14:sldId id="2147483636"/>
            <p14:sldId id="2147483637"/>
            <p14:sldId id="2147483638"/>
            <p14:sldId id="2139122390"/>
            <p14:sldId id="2142532902"/>
            <p14:sldId id="2139122388"/>
            <p14:sldId id="2147483642"/>
            <p14:sldId id="2147483641"/>
          </p14:sldIdLst>
        </p14:section>
        <p14:section name="Workload Management" id="{FDD4CB13-D57C-49EC-BAE9-C8F858188048}">
          <p14:sldIdLst>
            <p14:sldId id="2142532947"/>
            <p14:sldId id="2139122382"/>
            <p14:sldId id="2142532920"/>
            <p14:sldId id="2142532922"/>
          </p14:sldIdLst>
        </p14:section>
        <p14:section name="Feature Usage" id="{0DE253AE-8CFE-413D-B411-14A4722E6B1B}">
          <p14:sldIdLst>
            <p14:sldId id="2142532948"/>
            <p14:sldId id="2142532919"/>
            <p14:sldId id="2142532923"/>
            <p14:sldId id="2142532953"/>
            <p14:sldId id="2142532958"/>
          </p14:sldIdLst>
        </p14:section>
        <p14:section name="One Year Trend" id="{09DCC21F-4055-465D-B8E9-3B316CE91A22}">
          <p14:sldIdLst>
            <p14:sldId id="2147483639"/>
            <p14:sldId id="2142532959"/>
            <p14:sldId id="2142532960"/>
            <p14:sldId id="2142532961"/>
            <p14:sldId id="2142532962"/>
            <p14:sldId id="2142532963"/>
            <p14:sldId id="2147483644"/>
            <p14:sldId id="2142532964"/>
            <p14:sldId id="2147483643"/>
            <p14:sldId id="2142532965"/>
            <p14:sldId id="2142532966"/>
          </p14:sldIdLst>
        </p14:section>
        <p14:section name="Back Up Slides" id="{1665F3DF-E941-4B92-9FC9-78816FDFE7C0}">
          <p14:sldIdLst>
            <p14:sldId id="2147483567"/>
            <p14:sldId id="2142532910"/>
            <p14:sldId id="2142532956"/>
            <p14:sldId id="2142532934"/>
            <p14:sldId id="2142532916"/>
            <p14:sldId id="2142532921"/>
            <p14:sldId id="2139122387"/>
            <p14:sldId id="2142532924"/>
            <p14:sldId id="2142532925"/>
            <p14:sldId id="2142532927"/>
            <p14:sldId id="2142532954"/>
            <p14:sldId id="2142532955"/>
            <p14:sldId id="2139122389"/>
            <p14:sldId id="2139122393"/>
            <p14:sldId id="2139122395"/>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CD9A1-A79B-4A84-B117-0A3DDC4CAD94}" v="1" dt="2025-04-29T20:43:48.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88520" autoAdjust="0"/>
  </p:normalViewPr>
  <p:slideViewPr>
    <p:cSldViewPr snapToGrid="0">
      <p:cViewPr varScale="1">
        <p:scale>
          <a:sx n="86" d="100"/>
          <a:sy n="86" d="100"/>
        </p:scale>
        <p:origin x="122" y="31"/>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r, Hassan" userId="72b44764-6718-4eb5-979c-fc4e67a1d4a7" providerId="ADAL" clId="{8C3B2EC1-8A02-4F91-9624-85847BDE02F4}"/>
    <pc:docChg chg="undo redo custSel addSld delSld modSld sldOrd delSection modSection">
      <pc:chgData name="Munir, Hassan" userId="72b44764-6718-4eb5-979c-fc4e67a1d4a7" providerId="ADAL" clId="{8C3B2EC1-8A02-4F91-9624-85847BDE02F4}" dt="2025-03-22T19:39:30.418" v="388" actId="20577"/>
      <pc:docMkLst>
        <pc:docMk/>
      </pc:docMkLst>
      <pc:sldChg chg="del">
        <pc:chgData name="Munir, Hassan" userId="72b44764-6718-4eb5-979c-fc4e67a1d4a7" providerId="ADAL" clId="{8C3B2EC1-8A02-4F91-9624-85847BDE02F4}" dt="2025-03-20T11:19:04.491" v="3" actId="47"/>
        <pc:sldMkLst>
          <pc:docMk/>
          <pc:sldMk cId="3466431079" sldId="279"/>
        </pc:sldMkLst>
      </pc:sldChg>
      <pc:sldChg chg="delSp mod">
        <pc:chgData name="Munir, Hassan" userId="72b44764-6718-4eb5-979c-fc4e67a1d4a7" providerId="ADAL" clId="{8C3B2EC1-8A02-4F91-9624-85847BDE02F4}" dt="2025-03-20T11:18:19.699" v="0" actId="478"/>
        <pc:sldMkLst>
          <pc:docMk/>
          <pc:sldMk cId="3514927063" sldId="312"/>
        </pc:sldMkLst>
      </pc:sldChg>
      <pc:sldChg chg="del">
        <pc:chgData name="Munir, Hassan" userId="72b44764-6718-4eb5-979c-fc4e67a1d4a7" providerId="ADAL" clId="{8C3B2EC1-8A02-4F91-9624-85847BDE02F4}" dt="2025-03-20T11:20:17.772" v="4" actId="47"/>
        <pc:sldMkLst>
          <pc:docMk/>
          <pc:sldMk cId="2927727152" sldId="335"/>
        </pc:sldMkLst>
      </pc:sldChg>
      <pc:sldChg chg="ord modNotesTx">
        <pc:chgData name="Munir, Hassan" userId="72b44764-6718-4eb5-979c-fc4e67a1d4a7" providerId="ADAL" clId="{8C3B2EC1-8A02-4F91-9624-85847BDE02F4}" dt="2025-03-20T11:30:38.595" v="110"/>
        <pc:sldMkLst>
          <pc:docMk/>
          <pc:sldMk cId="185477039" sldId="339"/>
        </pc:sldMkLst>
      </pc:sldChg>
      <pc:sldChg chg="modNotesTx">
        <pc:chgData name="Munir, Hassan" userId="72b44764-6718-4eb5-979c-fc4e67a1d4a7" providerId="ADAL" clId="{8C3B2EC1-8A02-4F91-9624-85847BDE02F4}" dt="2025-03-20T11:35:26.446" v="181"/>
        <pc:sldMkLst>
          <pc:docMk/>
          <pc:sldMk cId="562899921" sldId="2139122382"/>
        </pc:sldMkLst>
      </pc:sldChg>
      <pc:sldChg chg="addSp delSp modSp mod modNotesTx">
        <pc:chgData name="Munir, Hassan" userId="72b44764-6718-4eb5-979c-fc4e67a1d4a7" providerId="ADAL" clId="{8C3B2EC1-8A02-4F91-9624-85847BDE02F4}" dt="2025-03-21T16:38:57.697" v="251" actId="242"/>
        <pc:sldMkLst>
          <pc:docMk/>
          <pc:sldMk cId="3977435591" sldId="2139122388"/>
        </pc:sldMkLst>
      </pc:sldChg>
      <pc:sldChg chg="ord modNotesTx">
        <pc:chgData name="Munir, Hassan" userId="72b44764-6718-4eb5-979c-fc4e67a1d4a7" providerId="ADAL" clId="{8C3B2EC1-8A02-4F91-9624-85847BDE02F4}" dt="2025-03-20T11:30:19.206" v="109" actId="20578"/>
        <pc:sldMkLst>
          <pc:docMk/>
          <pc:sldMk cId="2448945366" sldId="2139122389"/>
        </pc:sldMkLst>
      </pc:sldChg>
      <pc:sldChg chg="modNotesTx">
        <pc:chgData name="Munir, Hassan" userId="72b44764-6718-4eb5-979c-fc4e67a1d4a7" providerId="ADAL" clId="{8C3B2EC1-8A02-4F91-9624-85847BDE02F4}" dt="2025-03-20T11:34:25.877" v="178" actId="20577"/>
        <pc:sldMkLst>
          <pc:docMk/>
          <pc:sldMk cId="2229339147" sldId="2139122390"/>
        </pc:sldMkLst>
      </pc:sldChg>
      <pc:sldChg chg="addSp delSp modSp mod modNotesTx">
        <pc:chgData name="Munir, Hassan" userId="72b44764-6718-4eb5-979c-fc4e67a1d4a7" providerId="ADAL" clId="{8C3B2EC1-8A02-4F91-9624-85847BDE02F4}" dt="2025-03-20T11:32:33.755" v="115" actId="1076"/>
        <pc:sldMkLst>
          <pc:docMk/>
          <pc:sldMk cId="3362612137" sldId="2139122392"/>
        </pc:sldMkLst>
      </pc:sldChg>
      <pc:sldChg chg="modNotesTx">
        <pc:chgData name="Munir, Hassan" userId="72b44764-6718-4eb5-979c-fc4e67a1d4a7" providerId="ADAL" clId="{8C3B2EC1-8A02-4F91-9624-85847BDE02F4}" dt="2025-03-20T11:34:53.809" v="179"/>
        <pc:sldMkLst>
          <pc:docMk/>
          <pc:sldMk cId="62132156" sldId="2142532902"/>
        </pc:sldMkLst>
      </pc:sldChg>
      <pc:sldChg chg="modNotesTx">
        <pc:chgData name="Munir, Hassan" userId="72b44764-6718-4eb5-979c-fc4e67a1d4a7" providerId="ADAL" clId="{8C3B2EC1-8A02-4F91-9624-85847BDE02F4}" dt="2025-03-20T11:24:13.869" v="6"/>
        <pc:sldMkLst>
          <pc:docMk/>
          <pc:sldMk cId="3509793651" sldId="2142532909"/>
        </pc:sldMkLst>
      </pc:sldChg>
      <pc:sldChg chg="modNotesTx">
        <pc:chgData name="Munir, Hassan" userId="72b44764-6718-4eb5-979c-fc4e67a1d4a7" providerId="ADAL" clId="{8C3B2EC1-8A02-4F91-9624-85847BDE02F4}" dt="2025-03-20T11:24:31.979" v="7"/>
        <pc:sldMkLst>
          <pc:docMk/>
          <pc:sldMk cId="2726327299" sldId="2142532910"/>
        </pc:sldMkLst>
      </pc:sldChg>
      <pc:sldChg chg="modNotesTx">
        <pc:chgData name="Munir, Hassan" userId="72b44764-6718-4eb5-979c-fc4e67a1d4a7" providerId="ADAL" clId="{8C3B2EC1-8A02-4F91-9624-85847BDE02F4}" dt="2025-03-20T11:27:50.004" v="102" actId="20577"/>
        <pc:sldMkLst>
          <pc:docMk/>
          <pc:sldMk cId="3815425124" sldId="2142532916"/>
        </pc:sldMkLst>
      </pc:sldChg>
      <pc:sldChg chg="addSp delSp modSp mod modNotesTx">
        <pc:chgData name="Munir, Hassan" userId="72b44764-6718-4eb5-979c-fc4e67a1d4a7" providerId="ADAL" clId="{8C3B2EC1-8A02-4F91-9624-85847BDE02F4}" dt="2025-03-20T11:41:01.494" v="215" actId="14100"/>
        <pc:sldMkLst>
          <pc:docMk/>
          <pc:sldMk cId="3368545411" sldId="2142532919"/>
        </pc:sldMkLst>
      </pc:sldChg>
      <pc:sldChg chg="modNotesTx">
        <pc:chgData name="Munir, Hassan" userId="72b44764-6718-4eb5-979c-fc4e67a1d4a7" providerId="ADAL" clId="{8C3B2EC1-8A02-4F91-9624-85847BDE02F4}" dt="2025-03-20T11:35:51.981" v="182"/>
        <pc:sldMkLst>
          <pc:docMk/>
          <pc:sldMk cId="1627687572" sldId="2142532920"/>
        </pc:sldMkLst>
      </pc:sldChg>
      <pc:sldChg chg="modNotesTx">
        <pc:chgData name="Munir, Hassan" userId="72b44764-6718-4eb5-979c-fc4e67a1d4a7" providerId="ADAL" clId="{8C3B2EC1-8A02-4F91-9624-85847BDE02F4}" dt="2025-03-20T11:36:09.218" v="183"/>
        <pc:sldMkLst>
          <pc:docMk/>
          <pc:sldMk cId="1814431214" sldId="2142532921"/>
        </pc:sldMkLst>
      </pc:sldChg>
      <pc:sldChg chg="modSp mod modNotesTx">
        <pc:chgData name="Munir, Hassan" userId="72b44764-6718-4eb5-979c-fc4e67a1d4a7" providerId="ADAL" clId="{8C3B2EC1-8A02-4F91-9624-85847BDE02F4}" dt="2025-03-20T11:39:09.306" v="203"/>
        <pc:sldMkLst>
          <pc:docMk/>
          <pc:sldMk cId="3904187547" sldId="2142532923"/>
        </pc:sldMkLst>
      </pc:sldChg>
      <pc:sldChg chg="modNotesTx">
        <pc:chgData name="Munir, Hassan" userId="72b44764-6718-4eb5-979c-fc4e67a1d4a7" providerId="ADAL" clId="{8C3B2EC1-8A02-4F91-9624-85847BDE02F4}" dt="2025-03-20T11:44:49.828" v="238"/>
        <pc:sldMkLst>
          <pc:docMk/>
          <pc:sldMk cId="2018048374" sldId="2142532928"/>
        </pc:sldMkLst>
      </pc:sldChg>
      <pc:sldChg chg="modNotesTx">
        <pc:chgData name="Munir, Hassan" userId="72b44764-6718-4eb5-979c-fc4e67a1d4a7" providerId="ADAL" clId="{8C3B2EC1-8A02-4F91-9624-85847BDE02F4}" dt="2025-03-20T11:25:10.971" v="14"/>
        <pc:sldMkLst>
          <pc:docMk/>
          <pc:sldMk cId="2581641127" sldId="2142532934"/>
        </pc:sldMkLst>
      </pc:sldChg>
      <pc:sldChg chg="modNotesTx">
        <pc:chgData name="Munir, Hassan" userId="72b44764-6718-4eb5-979c-fc4e67a1d4a7" providerId="ADAL" clId="{8C3B2EC1-8A02-4F91-9624-85847BDE02F4}" dt="2025-03-20T11:26:05.719" v="36" actId="20577"/>
        <pc:sldMkLst>
          <pc:docMk/>
          <pc:sldMk cId="4143341146" sldId="2142532939"/>
        </pc:sldMkLst>
      </pc:sldChg>
      <pc:sldChg chg="modNotesTx">
        <pc:chgData name="Munir, Hassan" userId="72b44764-6718-4eb5-979c-fc4e67a1d4a7" providerId="ADAL" clId="{8C3B2EC1-8A02-4F91-9624-85847BDE02F4}" dt="2025-03-20T11:26:45.471" v="63" actId="20577"/>
        <pc:sldMkLst>
          <pc:docMk/>
          <pc:sldMk cId="2726275349" sldId="2142532940"/>
        </pc:sldMkLst>
      </pc:sldChg>
      <pc:sldChg chg="modNotesTx">
        <pc:chgData name="Munir, Hassan" userId="72b44764-6718-4eb5-979c-fc4e67a1d4a7" providerId="ADAL" clId="{8C3B2EC1-8A02-4F91-9624-85847BDE02F4}" dt="2025-03-20T11:27:44.414" v="101" actId="20577"/>
        <pc:sldMkLst>
          <pc:docMk/>
          <pc:sldMk cId="2043494489" sldId="2142532943"/>
        </pc:sldMkLst>
      </pc:sldChg>
      <pc:sldChg chg="addSp delSp modSp mod modNotesTx">
        <pc:chgData name="Munir, Hassan" userId="72b44764-6718-4eb5-979c-fc4e67a1d4a7" providerId="ADAL" clId="{8C3B2EC1-8A02-4F91-9624-85847BDE02F4}" dt="2025-03-20T11:43:55.464" v="232" actId="1076"/>
        <pc:sldMkLst>
          <pc:docMk/>
          <pc:sldMk cId="34521720" sldId="2142532953"/>
        </pc:sldMkLst>
        <pc:spChg chg="add mod">
          <ac:chgData name="Munir, Hassan" userId="72b44764-6718-4eb5-979c-fc4e67a1d4a7" providerId="ADAL" clId="{8C3B2EC1-8A02-4F91-9624-85847BDE02F4}" dt="2025-03-20T11:43:55.464" v="232" actId="1076"/>
          <ac:spMkLst>
            <pc:docMk/>
            <pc:sldMk cId="34521720" sldId="2142532953"/>
            <ac:spMk id="3" creationId="{9DB7A50A-553F-6C76-CE41-1393DC3B81DA}"/>
          </ac:spMkLst>
        </pc:spChg>
        <pc:graphicFrameChg chg="mod modGraphic">
          <ac:chgData name="Munir, Hassan" userId="72b44764-6718-4eb5-979c-fc4e67a1d4a7" providerId="ADAL" clId="{8C3B2EC1-8A02-4F91-9624-85847BDE02F4}" dt="2025-03-20T11:43:51.533" v="231" actId="1076"/>
          <ac:graphicFrameMkLst>
            <pc:docMk/>
            <pc:sldMk cId="34521720" sldId="2142532953"/>
            <ac:graphicFrameMk id="11" creationId="{513391DA-ECD0-9947-A231-3700ADE07DC6}"/>
          </ac:graphicFrameMkLst>
        </pc:graphicFrameChg>
      </pc:sldChg>
      <pc:sldChg chg="modNotesTx">
        <pc:chgData name="Munir, Hassan" userId="72b44764-6718-4eb5-979c-fc4e67a1d4a7" providerId="ADAL" clId="{8C3B2EC1-8A02-4F91-9624-85847BDE02F4}" dt="2025-03-20T11:24:49.997" v="13" actId="20577"/>
        <pc:sldMkLst>
          <pc:docMk/>
          <pc:sldMk cId="645084428" sldId="2142532956"/>
        </pc:sldMkLst>
      </pc:sldChg>
      <pc:sldChg chg="modNotesTx">
        <pc:chgData name="Munir, Hassan" userId="72b44764-6718-4eb5-979c-fc4e67a1d4a7" providerId="ADAL" clId="{8C3B2EC1-8A02-4F91-9624-85847BDE02F4}" dt="2025-03-20T11:27:00.516" v="69" actId="20577"/>
        <pc:sldMkLst>
          <pc:docMk/>
          <pc:sldMk cId="1086361615" sldId="2142532957"/>
        </pc:sldMkLst>
      </pc:sldChg>
      <pc:sldChg chg="modNotesTx">
        <pc:chgData name="Munir, Hassan" userId="72b44764-6718-4eb5-979c-fc4e67a1d4a7" providerId="ADAL" clId="{8C3B2EC1-8A02-4F91-9624-85847BDE02F4}" dt="2025-03-20T11:44:35.872" v="236" actId="20577"/>
        <pc:sldMkLst>
          <pc:docMk/>
          <pc:sldMk cId="3122168969" sldId="2142532958"/>
        </pc:sldMkLst>
      </pc:sldChg>
      <pc:sldChg chg="add">
        <pc:chgData name="Munir, Hassan" userId="72b44764-6718-4eb5-979c-fc4e67a1d4a7" providerId="ADAL" clId="{8C3B2EC1-8A02-4F91-9624-85847BDE02F4}" dt="2025-03-20T11:19:00.663" v="2"/>
        <pc:sldMkLst>
          <pc:docMk/>
          <pc:sldMk cId="2681417195" sldId="2147483564"/>
        </pc:sldMkLst>
      </pc:sldChg>
      <pc:sldChg chg="add">
        <pc:chgData name="Munir, Hassan" userId="72b44764-6718-4eb5-979c-fc4e67a1d4a7" providerId="ADAL" clId="{8C3B2EC1-8A02-4F91-9624-85847BDE02F4}" dt="2025-03-20T11:18:51.849" v="1"/>
        <pc:sldMkLst>
          <pc:docMk/>
          <pc:sldMk cId="965396944" sldId="2147483624"/>
        </pc:sldMkLst>
      </pc:sldChg>
      <pc:sldChg chg="delSp modSp add mod">
        <pc:chgData name="Munir, Hassan" userId="72b44764-6718-4eb5-979c-fc4e67a1d4a7" providerId="ADAL" clId="{8C3B2EC1-8A02-4F91-9624-85847BDE02F4}" dt="2025-03-22T19:39:30.418" v="388" actId="20577"/>
        <pc:sldMkLst>
          <pc:docMk/>
          <pc:sldMk cId="3144296915" sldId="2147483632"/>
        </pc:sldMkLst>
        <pc:spChg chg="mod">
          <ac:chgData name="Munir, Hassan" userId="72b44764-6718-4eb5-979c-fc4e67a1d4a7" providerId="ADAL" clId="{8C3B2EC1-8A02-4F91-9624-85847BDE02F4}" dt="2025-03-21T19:59:15.528" v="342"/>
          <ac:spMkLst>
            <pc:docMk/>
            <pc:sldMk cId="3144296915" sldId="2147483632"/>
            <ac:spMk id="2" creationId="{208B9FC7-D138-23CC-4119-77971CBA47FF}"/>
          </ac:spMkLst>
        </pc:spChg>
        <pc:spChg chg="mod">
          <ac:chgData name="Munir, Hassan" userId="72b44764-6718-4eb5-979c-fc4e67a1d4a7" providerId="ADAL" clId="{8C3B2EC1-8A02-4F91-9624-85847BDE02F4}" dt="2025-03-22T19:39:30.418" v="388" actId="20577"/>
          <ac:spMkLst>
            <pc:docMk/>
            <pc:sldMk cId="3144296915" sldId="2147483632"/>
            <ac:spMk id="3" creationId="{02B55EFB-E7A9-779A-3BFB-34978A29B15A}"/>
          </ac:spMkLst>
        </pc:spChg>
        <pc:spChg chg="mod">
          <ac:chgData name="Munir, Hassan" userId="72b44764-6718-4eb5-979c-fc4e67a1d4a7" providerId="ADAL" clId="{8C3B2EC1-8A02-4F91-9624-85847BDE02F4}" dt="2025-03-21T20:02:51.618" v="343" actId="20577"/>
          <ac:spMkLst>
            <pc:docMk/>
            <pc:sldMk cId="3144296915" sldId="2147483632"/>
            <ac:spMk id="5" creationId="{8A6B4161-AD90-1F3B-AD19-0D50C480EAD9}"/>
          </ac:spMkLst>
        </pc:spChg>
        <pc:spChg chg="mod">
          <ac:chgData name="Munir, Hassan" userId="72b44764-6718-4eb5-979c-fc4e67a1d4a7" providerId="ADAL" clId="{8C3B2EC1-8A02-4F91-9624-85847BDE02F4}" dt="2025-03-21T19:41:59.538" v="306"/>
          <ac:spMkLst>
            <pc:docMk/>
            <pc:sldMk cId="3144296915" sldId="2147483632"/>
            <ac:spMk id="8" creationId="{9FC1996C-7C60-C15C-DED4-153650B7915F}"/>
          </ac:spMkLst>
        </pc:spChg>
        <pc:spChg chg="mod">
          <ac:chgData name="Munir, Hassan" userId="72b44764-6718-4eb5-979c-fc4e67a1d4a7" providerId="ADAL" clId="{8C3B2EC1-8A02-4F91-9624-85847BDE02F4}" dt="2025-03-21T19:49:04.827" v="327" actId="20577"/>
          <ac:spMkLst>
            <pc:docMk/>
            <pc:sldMk cId="3144296915" sldId="2147483632"/>
            <ac:spMk id="9" creationId="{DF86B924-5E14-662A-9F36-F6AC437FCB23}"/>
          </ac:spMkLst>
        </pc:spChg>
        <pc:spChg chg="mod">
          <ac:chgData name="Munir, Hassan" userId="72b44764-6718-4eb5-979c-fc4e67a1d4a7" providerId="ADAL" clId="{8C3B2EC1-8A02-4F91-9624-85847BDE02F4}" dt="2025-03-22T16:31:21.807" v="377" actId="20577"/>
          <ac:spMkLst>
            <pc:docMk/>
            <pc:sldMk cId="3144296915" sldId="2147483632"/>
            <ac:spMk id="11" creationId="{660E6301-03D6-7F3D-9E2C-1F4BFDD5FF13}"/>
          </ac:spMkLst>
        </pc:spChg>
        <pc:spChg chg="mod">
          <ac:chgData name="Munir, Hassan" userId="72b44764-6718-4eb5-979c-fc4e67a1d4a7" providerId="ADAL" clId="{8C3B2EC1-8A02-4F91-9624-85847BDE02F4}" dt="2025-03-21T19:47:39.648" v="326" actId="20577"/>
          <ac:spMkLst>
            <pc:docMk/>
            <pc:sldMk cId="3144296915" sldId="2147483632"/>
            <ac:spMk id="12" creationId="{2D253B55-D146-684D-E131-CF3C7CF2BFE5}"/>
          </ac:spMkLst>
        </pc:spChg>
        <pc:spChg chg="mod">
          <ac:chgData name="Munir, Hassan" userId="72b44764-6718-4eb5-979c-fc4e67a1d4a7" providerId="ADAL" clId="{8C3B2EC1-8A02-4F91-9624-85847BDE02F4}" dt="2025-03-22T14:23:42.259" v="356" actId="14100"/>
          <ac:spMkLst>
            <pc:docMk/>
            <pc:sldMk cId="3144296915" sldId="2147483632"/>
            <ac:spMk id="16" creationId="{9CCFD39B-9BA0-E4A0-9B45-7A6CF1DEB59C}"/>
          </ac:spMkLst>
        </pc:spChg>
        <pc:spChg chg="mod">
          <ac:chgData name="Munir, Hassan" userId="72b44764-6718-4eb5-979c-fc4e67a1d4a7" providerId="ADAL" clId="{8C3B2EC1-8A02-4F91-9624-85847BDE02F4}" dt="2025-03-22T14:29:44.287" v="360" actId="20577"/>
          <ac:spMkLst>
            <pc:docMk/>
            <pc:sldMk cId="3144296915" sldId="2147483632"/>
            <ac:spMk id="18" creationId="{A89341F8-7566-F181-A0ED-CC3F49AE3170}"/>
          </ac:spMkLst>
        </pc:spChg>
        <pc:spChg chg="mod">
          <ac:chgData name="Munir, Hassan" userId="72b44764-6718-4eb5-979c-fc4e67a1d4a7" providerId="ADAL" clId="{8C3B2EC1-8A02-4F91-9624-85847BDE02F4}" dt="2025-03-21T19:23:20.276" v="281"/>
          <ac:spMkLst>
            <pc:docMk/>
            <pc:sldMk cId="3144296915" sldId="2147483632"/>
            <ac:spMk id="19" creationId="{CC22D301-1BF3-6F71-E4D6-52EAFCF13D15}"/>
          </ac:spMkLst>
        </pc:spChg>
        <pc:spChg chg="mod">
          <ac:chgData name="Munir, Hassan" userId="72b44764-6718-4eb5-979c-fc4e67a1d4a7" providerId="ADAL" clId="{8C3B2EC1-8A02-4F91-9624-85847BDE02F4}" dt="2025-03-22T14:40:19.059" v="365" actId="20577"/>
          <ac:spMkLst>
            <pc:docMk/>
            <pc:sldMk cId="3144296915" sldId="2147483632"/>
            <ac:spMk id="41" creationId="{A15B8906-F3CE-C657-9C3B-38F1727FEDEC}"/>
          </ac:spMkLst>
        </pc:spChg>
        <pc:spChg chg="mod">
          <ac:chgData name="Munir, Hassan" userId="72b44764-6718-4eb5-979c-fc4e67a1d4a7" providerId="ADAL" clId="{8C3B2EC1-8A02-4F91-9624-85847BDE02F4}" dt="2025-03-22T14:40:28.445" v="370" actId="20577"/>
          <ac:spMkLst>
            <pc:docMk/>
            <pc:sldMk cId="3144296915" sldId="2147483632"/>
            <ac:spMk id="42" creationId="{B800BF01-2FF3-38BE-2F6B-2EB6C5264AF3}"/>
          </ac:spMkLst>
        </pc:spChg>
        <pc:spChg chg="mod">
          <ac:chgData name="Munir, Hassan" userId="72b44764-6718-4eb5-979c-fc4e67a1d4a7" providerId="ADAL" clId="{8C3B2EC1-8A02-4F91-9624-85847BDE02F4}" dt="2025-03-22T14:22:58.716" v="354"/>
          <ac:spMkLst>
            <pc:docMk/>
            <pc:sldMk cId="3144296915" sldId="2147483632"/>
            <ac:spMk id="59" creationId="{D7770B0F-35F9-5790-B357-3EE04AF943F0}"/>
          </ac:spMkLst>
        </pc:spChg>
        <pc:spChg chg="mod">
          <ac:chgData name="Munir, Hassan" userId="72b44764-6718-4eb5-979c-fc4e67a1d4a7" providerId="ADAL" clId="{8C3B2EC1-8A02-4F91-9624-85847BDE02F4}" dt="2025-03-21T19:23:06.357" v="280" actId="20577"/>
          <ac:spMkLst>
            <pc:docMk/>
            <pc:sldMk cId="3144296915" sldId="2147483632"/>
            <ac:spMk id="60" creationId="{EF27A49C-9335-AAA6-E404-97026A86BE7B}"/>
          </ac:spMkLst>
        </pc:spChg>
        <pc:spChg chg="mod">
          <ac:chgData name="Munir, Hassan" userId="72b44764-6718-4eb5-979c-fc4e67a1d4a7" providerId="ADAL" clId="{8C3B2EC1-8A02-4F91-9624-85847BDE02F4}" dt="2025-03-21T19:23:00.325" v="274"/>
          <ac:spMkLst>
            <pc:docMk/>
            <pc:sldMk cId="3144296915" sldId="2147483632"/>
            <ac:spMk id="61" creationId="{29119C8A-17F9-C6E7-D1E6-861715636463}"/>
          </ac:spMkLst>
        </pc:spChg>
        <pc:spChg chg="mod">
          <ac:chgData name="Munir, Hassan" userId="72b44764-6718-4eb5-979c-fc4e67a1d4a7" providerId="ADAL" clId="{8C3B2EC1-8A02-4F91-9624-85847BDE02F4}" dt="2025-03-22T16:31:52.974" v="386" actId="20577"/>
          <ac:spMkLst>
            <pc:docMk/>
            <pc:sldMk cId="3144296915" sldId="2147483632"/>
            <ac:spMk id="65" creationId="{95911DCC-C0A5-94E7-CDFD-D2F8A221831F}"/>
          </ac:spMkLst>
        </pc:spChg>
        <pc:spChg chg="mod">
          <ac:chgData name="Munir, Hassan" userId="72b44764-6718-4eb5-979c-fc4e67a1d4a7" providerId="ADAL" clId="{8C3B2EC1-8A02-4F91-9624-85847BDE02F4}" dt="2025-03-21T19:54:17.406" v="328"/>
          <ac:spMkLst>
            <pc:docMk/>
            <pc:sldMk cId="3144296915" sldId="2147483632"/>
            <ac:spMk id="66" creationId="{A50B2A70-7AD4-8434-8F50-E5495A70B9A7}"/>
          </ac:spMkLst>
        </pc:spChg>
      </pc:sldChg>
    </pc:docChg>
  </pc:docChgLst>
  <pc:docChgLst>
    <pc:chgData name="Munir, Hassan" userId="72b44764-6718-4eb5-979c-fc4e67a1d4a7" providerId="ADAL" clId="{78913D49-EBC4-4BFE-B2BB-76DDCA055F76}"/>
    <pc:docChg chg="modSld">
      <pc:chgData name="Munir, Hassan" userId="72b44764-6718-4eb5-979c-fc4e67a1d4a7" providerId="ADAL" clId="{78913D49-EBC4-4BFE-B2BB-76DDCA055F76}" dt="2024-10-09T19:07:30.710" v="19" actId="20577"/>
      <pc:docMkLst>
        <pc:docMk/>
      </pc:docMkLst>
      <pc:sldChg chg="modSp mod">
        <pc:chgData name="Munir, Hassan" userId="72b44764-6718-4eb5-979c-fc4e67a1d4a7" providerId="ADAL" clId="{78913D49-EBC4-4BFE-B2BB-76DDCA055F76}" dt="2024-10-09T19:07:30.710" v="19" actId="20577"/>
        <pc:sldMkLst>
          <pc:docMk/>
          <pc:sldMk cId="185477039" sldId="339"/>
        </pc:sldMkLst>
      </pc:sldChg>
    </pc:docChg>
  </pc:docChgLst>
  <pc:docChgLst>
    <pc:chgData name="Munir, Hassan" userId="72b44764-6718-4eb5-979c-fc4e67a1d4a7" providerId="ADAL" clId="{17ECD9A1-A79B-4A84-B117-0A3DDC4CAD94}"/>
    <pc:docChg chg="undo custSel addSld modSld">
      <pc:chgData name="Munir, Hassan" userId="72b44764-6718-4eb5-979c-fc4e67a1d4a7" providerId="ADAL" clId="{17ECD9A1-A79B-4A84-B117-0A3DDC4CAD94}" dt="2025-05-12T17:37:41.329" v="77" actId="20577"/>
      <pc:docMkLst>
        <pc:docMk/>
      </pc:docMkLst>
      <pc:sldChg chg="addSp delSp modSp add mod">
        <pc:chgData name="Munir, Hassan" userId="72b44764-6718-4eb5-979c-fc4e67a1d4a7" providerId="ADAL" clId="{17ECD9A1-A79B-4A84-B117-0A3DDC4CAD94}" dt="2025-04-29T21:02:42.018" v="22" actId="1076"/>
        <pc:sldMkLst>
          <pc:docMk/>
          <pc:sldMk cId="1775917377" sldId="2147483643"/>
        </pc:sldMkLst>
        <pc:spChg chg="mod">
          <ac:chgData name="Munir, Hassan" userId="72b44764-6718-4eb5-979c-fc4e67a1d4a7" providerId="ADAL" clId="{17ECD9A1-A79B-4A84-B117-0A3DDC4CAD94}" dt="2025-04-29T20:43:52.225" v="5" actId="20577"/>
          <ac:spMkLst>
            <pc:docMk/>
            <pc:sldMk cId="1775917377" sldId="2147483643"/>
            <ac:spMk id="2" creationId="{E37524F6-6D6F-888A-8EB4-451AAE29A3B1}"/>
          </ac:spMkLst>
        </pc:spChg>
        <pc:spChg chg="mod">
          <ac:chgData name="Munir, Hassan" userId="72b44764-6718-4eb5-979c-fc4e67a1d4a7" providerId="ADAL" clId="{17ECD9A1-A79B-4A84-B117-0A3DDC4CAD94}" dt="2025-04-29T21:02:24.957" v="20"/>
          <ac:spMkLst>
            <pc:docMk/>
            <pc:sldMk cId="1775917377" sldId="2147483643"/>
            <ac:spMk id="3" creationId="{470F5E87-F20C-BC2B-AF80-7D1E0F0C9A4D}"/>
          </ac:spMkLst>
        </pc:spChg>
        <pc:spChg chg="add del mod">
          <ac:chgData name="Munir, Hassan" userId="72b44764-6718-4eb5-979c-fc4e67a1d4a7" providerId="ADAL" clId="{17ECD9A1-A79B-4A84-B117-0A3DDC4CAD94}" dt="2025-04-29T21:02:42.018" v="22" actId="1076"/>
          <ac:spMkLst>
            <pc:docMk/>
            <pc:sldMk cId="1775917377" sldId="2147483643"/>
            <ac:spMk id="4" creationId="{A168A802-3DD0-7788-7263-D95AB6F4781F}"/>
          </ac:spMkLst>
        </pc:spChg>
      </pc:sldChg>
      <pc:sldChg chg="modNotesTx">
        <pc:chgData name="Munir, Hassan" userId="72b44764-6718-4eb5-979c-fc4e67a1d4a7" providerId="ADAL" clId="{17ECD9A1-A79B-4A84-B117-0A3DDC4CAD94}" dt="2025-05-12T17:37:41.329" v="77" actId="20577"/>
        <pc:sldMkLst>
          <pc:docMk/>
          <pc:sldMk cId="334679512" sldId="2147483644"/>
        </pc:sldMkLst>
      </pc:sldChg>
    </pc:docChg>
  </pc:docChgLst>
  <pc:docChgLst>
    <pc:chgData name="Munir, Hassan" userId="72b44764-6718-4eb5-979c-fc4e67a1d4a7" providerId="ADAL" clId="{A9C3A9E8-5027-4A41-B9B0-D1082D191EB0}"/>
    <pc:docChg chg="undo custSel addSld delSld modSld sldOrd addSection delSection modSection">
      <pc:chgData name="Munir, Hassan" userId="72b44764-6718-4eb5-979c-fc4e67a1d4a7" providerId="ADAL" clId="{A9C3A9E8-5027-4A41-B9B0-D1082D191EB0}" dt="2025-04-16T14:12:05.388" v="83" actId="20577"/>
      <pc:docMkLst>
        <pc:docMk/>
      </pc:docMkLst>
      <pc:sldChg chg="add del">
        <pc:chgData name="Munir, Hassan" userId="72b44764-6718-4eb5-979c-fc4e67a1d4a7" providerId="ADAL" clId="{A9C3A9E8-5027-4A41-B9B0-D1082D191EB0}" dt="2025-04-09T13:00:06.707" v="81"/>
        <pc:sldMkLst>
          <pc:docMk/>
          <pc:sldMk cId="1907046739" sldId="302"/>
        </pc:sldMkLst>
      </pc:sldChg>
      <pc:sldChg chg="modSp del mod">
        <pc:chgData name="Munir, Hassan" userId="72b44764-6718-4eb5-979c-fc4e67a1d4a7" providerId="ADAL" clId="{A9C3A9E8-5027-4A41-B9B0-D1082D191EB0}" dt="2025-04-09T12:50:16.823" v="26" actId="47"/>
        <pc:sldMkLst>
          <pc:docMk/>
          <pc:sldMk cId="1447831917" sldId="337"/>
        </pc:sldMkLst>
      </pc:sldChg>
      <pc:sldChg chg="del">
        <pc:chgData name="Munir, Hassan" userId="72b44764-6718-4eb5-979c-fc4e67a1d4a7" providerId="ADAL" clId="{A9C3A9E8-5027-4A41-B9B0-D1082D191EB0}" dt="2025-04-09T12:50:16.823" v="26" actId="47"/>
        <pc:sldMkLst>
          <pc:docMk/>
          <pc:sldMk cId="185477039" sldId="339"/>
        </pc:sldMkLst>
      </pc:sldChg>
      <pc:sldChg chg="add del">
        <pc:chgData name="Munir, Hassan" userId="72b44764-6718-4eb5-979c-fc4e67a1d4a7" providerId="ADAL" clId="{A9C3A9E8-5027-4A41-B9B0-D1082D191EB0}" dt="2025-04-09T12:53:39.185" v="38" actId="2696"/>
        <pc:sldMkLst>
          <pc:docMk/>
          <pc:sldMk cId="562899921" sldId="2139122382"/>
        </pc:sldMkLst>
      </pc:sldChg>
      <pc:sldChg chg="del">
        <pc:chgData name="Munir, Hassan" userId="72b44764-6718-4eb5-979c-fc4e67a1d4a7" providerId="ADAL" clId="{A9C3A9E8-5027-4A41-B9B0-D1082D191EB0}" dt="2025-04-09T12:54:08.111" v="41" actId="2696"/>
        <pc:sldMkLst>
          <pc:docMk/>
          <pc:sldMk cId="3065300150" sldId="2139122387"/>
        </pc:sldMkLst>
      </pc:sldChg>
      <pc:sldChg chg="add">
        <pc:chgData name="Munir, Hassan" userId="72b44764-6718-4eb5-979c-fc4e67a1d4a7" providerId="ADAL" clId="{A9C3A9E8-5027-4A41-B9B0-D1082D191EB0}" dt="2025-04-09T12:54:15.514" v="42"/>
        <pc:sldMkLst>
          <pc:docMk/>
          <pc:sldMk cId="3152174325" sldId="2139122387"/>
        </pc:sldMkLst>
      </pc:sldChg>
      <pc:sldChg chg="add">
        <pc:chgData name="Munir, Hassan" userId="72b44764-6718-4eb5-979c-fc4e67a1d4a7" providerId="ADAL" clId="{A9C3A9E8-5027-4A41-B9B0-D1082D191EB0}" dt="2025-04-09T12:50:05.585" v="25"/>
        <pc:sldMkLst>
          <pc:docMk/>
          <pc:sldMk cId="3260843010" sldId="2139122388"/>
        </pc:sldMkLst>
      </pc:sldChg>
      <pc:sldChg chg="del">
        <pc:chgData name="Munir, Hassan" userId="72b44764-6718-4eb5-979c-fc4e67a1d4a7" providerId="ADAL" clId="{A9C3A9E8-5027-4A41-B9B0-D1082D191EB0}" dt="2025-04-09T12:50:02.465" v="24" actId="2696"/>
        <pc:sldMkLst>
          <pc:docMk/>
          <pc:sldMk cId="3977435591" sldId="2139122388"/>
        </pc:sldMkLst>
      </pc:sldChg>
      <pc:sldChg chg="add">
        <pc:chgData name="Munir, Hassan" userId="72b44764-6718-4eb5-979c-fc4e67a1d4a7" providerId="ADAL" clId="{A9C3A9E8-5027-4A41-B9B0-D1082D191EB0}" dt="2025-04-09T12:59:38.250" v="77"/>
        <pc:sldMkLst>
          <pc:docMk/>
          <pc:sldMk cId="1119343183" sldId="2139122389"/>
        </pc:sldMkLst>
      </pc:sldChg>
      <pc:sldChg chg="del ord">
        <pc:chgData name="Munir, Hassan" userId="72b44764-6718-4eb5-979c-fc4e67a1d4a7" providerId="ADAL" clId="{A9C3A9E8-5027-4A41-B9B0-D1082D191EB0}" dt="2025-04-09T12:59:33.332" v="76" actId="2696"/>
        <pc:sldMkLst>
          <pc:docMk/>
          <pc:sldMk cId="2448945366" sldId="2139122389"/>
        </pc:sldMkLst>
      </pc:sldChg>
      <pc:sldChg chg="add">
        <pc:chgData name="Munir, Hassan" userId="72b44764-6718-4eb5-979c-fc4e67a1d4a7" providerId="ADAL" clId="{A9C3A9E8-5027-4A41-B9B0-D1082D191EB0}" dt="2025-04-09T12:50:44.718" v="29"/>
        <pc:sldMkLst>
          <pc:docMk/>
          <pc:sldMk cId="764757977" sldId="2139122390"/>
        </pc:sldMkLst>
      </pc:sldChg>
      <pc:sldChg chg="del">
        <pc:chgData name="Munir, Hassan" userId="72b44764-6718-4eb5-979c-fc4e67a1d4a7" providerId="ADAL" clId="{A9C3A9E8-5027-4A41-B9B0-D1082D191EB0}" dt="2025-04-09T12:50:42.208" v="28" actId="2696"/>
        <pc:sldMkLst>
          <pc:docMk/>
          <pc:sldMk cId="2229339147" sldId="2139122390"/>
        </pc:sldMkLst>
      </pc:sldChg>
      <pc:sldChg chg="del">
        <pc:chgData name="Munir, Hassan" userId="72b44764-6718-4eb5-979c-fc4e67a1d4a7" providerId="ADAL" clId="{A9C3A9E8-5027-4A41-B9B0-D1082D191EB0}" dt="2025-04-09T12:58:49.319" v="70" actId="47"/>
        <pc:sldMkLst>
          <pc:docMk/>
          <pc:sldMk cId="3362612137" sldId="2139122392"/>
        </pc:sldMkLst>
      </pc:sldChg>
      <pc:sldChg chg="add">
        <pc:chgData name="Munir, Hassan" userId="72b44764-6718-4eb5-979c-fc4e67a1d4a7" providerId="ADAL" clId="{A9C3A9E8-5027-4A41-B9B0-D1082D191EB0}" dt="2025-04-09T12:59:38.250" v="77"/>
        <pc:sldMkLst>
          <pc:docMk/>
          <pc:sldMk cId="442642346" sldId="2139122393"/>
        </pc:sldMkLst>
      </pc:sldChg>
      <pc:sldChg chg="del">
        <pc:chgData name="Munir, Hassan" userId="72b44764-6718-4eb5-979c-fc4e67a1d4a7" providerId="ADAL" clId="{A9C3A9E8-5027-4A41-B9B0-D1082D191EB0}" dt="2025-04-09T12:59:33.332" v="76" actId="2696"/>
        <pc:sldMkLst>
          <pc:docMk/>
          <pc:sldMk cId="2467254349" sldId="2139122393"/>
        </pc:sldMkLst>
      </pc:sldChg>
      <pc:sldChg chg="add">
        <pc:chgData name="Munir, Hassan" userId="72b44764-6718-4eb5-979c-fc4e67a1d4a7" providerId="ADAL" clId="{A9C3A9E8-5027-4A41-B9B0-D1082D191EB0}" dt="2025-04-09T12:59:38.250" v="77"/>
        <pc:sldMkLst>
          <pc:docMk/>
          <pc:sldMk cId="1186186277" sldId="2139122395"/>
        </pc:sldMkLst>
      </pc:sldChg>
      <pc:sldChg chg="del">
        <pc:chgData name="Munir, Hassan" userId="72b44764-6718-4eb5-979c-fc4e67a1d4a7" providerId="ADAL" clId="{A9C3A9E8-5027-4A41-B9B0-D1082D191EB0}" dt="2025-04-09T12:59:33.332" v="76" actId="2696"/>
        <pc:sldMkLst>
          <pc:docMk/>
          <pc:sldMk cId="3568286975" sldId="2139122395"/>
        </pc:sldMkLst>
      </pc:sldChg>
      <pc:sldChg chg="del">
        <pc:chgData name="Munir, Hassan" userId="72b44764-6718-4eb5-979c-fc4e67a1d4a7" providerId="ADAL" clId="{A9C3A9E8-5027-4A41-B9B0-D1082D191EB0}" dt="2025-04-09T12:50:02.465" v="24" actId="2696"/>
        <pc:sldMkLst>
          <pc:docMk/>
          <pc:sldMk cId="62132156" sldId="2142532902"/>
        </pc:sldMkLst>
      </pc:sldChg>
      <pc:sldChg chg="add">
        <pc:chgData name="Munir, Hassan" userId="72b44764-6718-4eb5-979c-fc4e67a1d4a7" providerId="ADAL" clId="{A9C3A9E8-5027-4A41-B9B0-D1082D191EB0}" dt="2025-04-09T12:50:05.585" v="25"/>
        <pc:sldMkLst>
          <pc:docMk/>
          <pc:sldMk cId="907969972" sldId="2142532902"/>
        </pc:sldMkLst>
      </pc:sldChg>
      <pc:sldChg chg="add del">
        <pc:chgData name="Munir, Hassan" userId="72b44764-6718-4eb5-979c-fc4e67a1d4a7" providerId="ADAL" clId="{A9C3A9E8-5027-4A41-B9B0-D1082D191EB0}" dt="2025-04-09T13:00:02.555" v="79" actId="47"/>
        <pc:sldMkLst>
          <pc:docMk/>
          <pc:sldMk cId="1316624612" sldId="2142532909"/>
        </pc:sldMkLst>
      </pc:sldChg>
      <pc:sldChg chg="del">
        <pc:chgData name="Munir, Hassan" userId="72b44764-6718-4eb5-979c-fc4e67a1d4a7" providerId="ADAL" clId="{A9C3A9E8-5027-4A41-B9B0-D1082D191EB0}" dt="2025-04-09T12:46:43.875" v="14" actId="2696"/>
        <pc:sldMkLst>
          <pc:docMk/>
          <pc:sldMk cId="3509793651" sldId="2142532909"/>
        </pc:sldMkLst>
      </pc:sldChg>
      <pc:sldChg chg="del">
        <pc:chgData name="Munir, Hassan" userId="72b44764-6718-4eb5-979c-fc4e67a1d4a7" providerId="ADAL" clId="{A9C3A9E8-5027-4A41-B9B0-D1082D191EB0}" dt="2025-04-09T12:46:43.875" v="14" actId="2696"/>
        <pc:sldMkLst>
          <pc:docMk/>
          <pc:sldMk cId="2726327299" sldId="2142532910"/>
        </pc:sldMkLst>
      </pc:sldChg>
      <pc:sldChg chg="add">
        <pc:chgData name="Munir, Hassan" userId="72b44764-6718-4eb5-979c-fc4e67a1d4a7" providerId="ADAL" clId="{A9C3A9E8-5027-4A41-B9B0-D1082D191EB0}" dt="2025-04-09T12:46:57.097" v="15"/>
        <pc:sldMkLst>
          <pc:docMk/>
          <pc:sldMk cId="3662291754" sldId="2142532910"/>
        </pc:sldMkLst>
      </pc:sldChg>
      <pc:sldChg chg="add">
        <pc:chgData name="Munir, Hassan" userId="72b44764-6718-4eb5-979c-fc4e67a1d4a7" providerId="ADAL" clId="{A9C3A9E8-5027-4A41-B9B0-D1082D191EB0}" dt="2025-04-09T12:46:57.097" v="15"/>
        <pc:sldMkLst>
          <pc:docMk/>
          <pc:sldMk cId="1701621334" sldId="2142532916"/>
        </pc:sldMkLst>
      </pc:sldChg>
      <pc:sldChg chg="del">
        <pc:chgData name="Munir, Hassan" userId="72b44764-6718-4eb5-979c-fc4e67a1d4a7" providerId="ADAL" clId="{A9C3A9E8-5027-4A41-B9B0-D1082D191EB0}" dt="2025-04-09T12:46:43.875" v="14" actId="2696"/>
        <pc:sldMkLst>
          <pc:docMk/>
          <pc:sldMk cId="3815425124" sldId="2142532916"/>
        </pc:sldMkLst>
      </pc:sldChg>
      <pc:sldChg chg="delSp modSp mod">
        <pc:chgData name="Munir, Hassan" userId="72b44764-6718-4eb5-979c-fc4e67a1d4a7" providerId="ADAL" clId="{A9C3A9E8-5027-4A41-B9B0-D1082D191EB0}" dt="2025-04-09T12:55:15.783" v="50" actId="1076"/>
        <pc:sldMkLst>
          <pc:docMk/>
          <pc:sldMk cId="3368545411" sldId="2142532919"/>
        </pc:sldMkLst>
        <pc:graphicFrameChg chg="mod">
          <ac:chgData name="Munir, Hassan" userId="72b44764-6718-4eb5-979c-fc4e67a1d4a7" providerId="ADAL" clId="{A9C3A9E8-5027-4A41-B9B0-D1082D191EB0}" dt="2025-04-09T12:55:15.783" v="50" actId="1076"/>
          <ac:graphicFrameMkLst>
            <pc:docMk/>
            <pc:sldMk cId="3368545411" sldId="2142532919"/>
            <ac:graphicFrameMk id="11" creationId="{513391DA-ECD0-9947-A231-3700ADE07DC6}"/>
          </ac:graphicFrameMkLst>
        </pc:graphicFrameChg>
      </pc:sldChg>
      <pc:sldChg chg="add del">
        <pc:chgData name="Munir, Hassan" userId="72b44764-6718-4eb5-979c-fc4e67a1d4a7" providerId="ADAL" clId="{A9C3A9E8-5027-4A41-B9B0-D1082D191EB0}" dt="2025-04-09T12:53:39.185" v="38" actId="2696"/>
        <pc:sldMkLst>
          <pc:docMk/>
          <pc:sldMk cId="1627687572" sldId="2142532920"/>
        </pc:sldMkLst>
      </pc:sldChg>
      <pc:sldChg chg="add">
        <pc:chgData name="Munir, Hassan" userId="72b44764-6718-4eb5-979c-fc4e67a1d4a7" providerId="ADAL" clId="{A9C3A9E8-5027-4A41-B9B0-D1082D191EB0}" dt="2025-04-09T12:53:52.813" v="40"/>
        <pc:sldMkLst>
          <pc:docMk/>
          <pc:sldMk cId="686107691" sldId="2142532921"/>
        </pc:sldMkLst>
      </pc:sldChg>
      <pc:sldChg chg="del">
        <pc:chgData name="Munir, Hassan" userId="72b44764-6718-4eb5-979c-fc4e67a1d4a7" providerId="ADAL" clId="{A9C3A9E8-5027-4A41-B9B0-D1082D191EB0}" dt="2025-04-09T12:53:48.193" v="39" actId="2696"/>
        <pc:sldMkLst>
          <pc:docMk/>
          <pc:sldMk cId="1814431214" sldId="2142532921"/>
        </pc:sldMkLst>
      </pc:sldChg>
      <pc:sldChg chg="delSp modSp mod">
        <pc:chgData name="Munir, Hassan" userId="72b44764-6718-4eb5-979c-fc4e67a1d4a7" providerId="ADAL" clId="{A9C3A9E8-5027-4A41-B9B0-D1082D191EB0}" dt="2025-04-09T12:56:00.956" v="55" actId="1076"/>
        <pc:sldMkLst>
          <pc:docMk/>
          <pc:sldMk cId="3904187547" sldId="2142532923"/>
        </pc:sldMkLst>
        <pc:graphicFrameChg chg="mod">
          <ac:chgData name="Munir, Hassan" userId="72b44764-6718-4eb5-979c-fc4e67a1d4a7" providerId="ADAL" clId="{A9C3A9E8-5027-4A41-B9B0-D1082D191EB0}" dt="2025-04-09T12:56:00.956" v="55" actId="1076"/>
          <ac:graphicFrameMkLst>
            <pc:docMk/>
            <pc:sldMk cId="3904187547" sldId="2142532923"/>
            <ac:graphicFrameMk id="11" creationId="{513391DA-ECD0-9947-A231-3700ADE07DC6}"/>
          </ac:graphicFrameMkLst>
        </pc:graphicFrameChg>
      </pc:sldChg>
      <pc:sldChg chg="add">
        <pc:chgData name="Munir, Hassan" userId="72b44764-6718-4eb5-979c-fc4e67a1d4a7" providerId="ADAL" clId="{A9C3A9E8-5027-4A41-B9B0-D1082D191EB0}" dt="2025-04-09T12:56:40.992" v="57"/>
        <pc:sldMkLst>
          <pc:docMk/>
          <pc:sldMk cId="1177296740" sldId="2142532924"/>
        </pc:sldMkLst>
      </pc:sldChg>
      <pc:sldChg chg="del">
        <pc:chgData name="Munir, Hassan" userId="72b44764-6718-4eb5-979c-fc4e67a1d4a7" providerId="ADAL" clId="{A9C3A9E8-5027-4A41-B9B0-D1082D191EB0}" dt="2025-04-09T12:56:38.227" v="56" actId="2696"/>
        <pc:sldMkLst>
          <pc:docMk/>
          <pc:sldMk cId="4201473196" sldId="2142532924"/>
        </pc:sldMkLst>
      </pc:sldChg>
      <pc:sldChg chg="del">
        <pc:chgData name="Munir, Hassan" userId="72b44764-6718-4eb5-979c-fc4e67a1d4a7" providerId="ADAL" clId="{A9C3A9E8-5027-4A41-B9B0-D1082D191EB0}" dt="2025-04-09T12:56:38.227" v="56" actId="2696"/>
        <pc:sldMkLst>
          <pc:docMk/>
          <pc:sldMk cId="617302634" sldId="2142532925"/>
        </pc:sldMkLst>
      </pc:sldChg>
      <pc:sldChg chg="add">
        <pc:chgData name="Munir, Hassan" userId="72b44764-6718-4eb5-979c-fc4e67a1d4a7" providerId="ADAL" clId="{A9C3A9E8-5027-4A41-B9B0-D1082D191EB0}" dt="2025-04-09T12:56:40.992" v="57"/>
        <pc:sldMkLst>
          <pc:docMk/>
          <pc:sldMk cId="3535750885" sldId="2142532925"/>
        </pc:sldMkLst>
      </pc:sldChg>
      <pc:sldChg chg="del">
        <pc:chgData name="Munir, Hassan" userId="72b44764-6718-4eb5-979c-fc4e67a1d4a7" providerId="ADAL" clId="{A9C3A9E8-5027-4A41-B9B0-D1082D191EB0}" dt="2025-04-09T12:56:38.227" v="56" actId="2696"/>
        <pc:sldMkLst>
          <pc:docMk/>
          <pc:sldMk cId="1176482397" sldId="2142532927"/>
        </pc:sldMkLst>
      </pc:sldChg>
      <pc:sldChg chg="add">
        <pc:chgData name="Munir, Hassan" userId="72b44764-6718-4eb5-979c-fc4e67a1d4a7" providerId="ADAL" clId="{A9C3A9E8-5027-4A41-B9B0-D1082D191EB0}" dt="2025-04-09T12:56:40.992" v="57"/>
        <pc:sldMkLst>
          <pc:docMk/>
          <pc:sldMk cId="3991460190" sldId="2142532927"/>
        </pc:sldMkLst>
      </pc:sldChg>
      <pc:sldChg chg="del">
        <pc:chgData name="Munir, Hassan" userId="72b44764-6718-4eb5-979c-fc4e67a1d4a7" providerId="ADAL" clId="{A9C3A9E8-5027-4A41-B9B0-D1082D191EB0}" dt="2025-04-09T12:58:08.616" v="67" actId="47"/>
        <pc:sldMkLst>
          <pc:docMk/>
          <pc:sldMk cId="2018048374" sldId="2142532928"/>
        </pc:sldMkLst>
      </pc:sldChg>
      <pc:sldChg chg="del">
        <pc:chgData name="Munir, Hassan" userId="72b44764-6718-4eb5-979c-fc4e67a1d4a7" providerId="ADAL" clId="{A9C3A9E8-5027-4A41-B9B0-D1082D191EB0}" dt="2025-04-09T13:00:02.555" v="79" actId="47"/>
        <pc:sldMkLst>
          <pc:docMk/>
          <pc:sldMk cId="4073498327" sldId="2142532930"/>
        </pc:sldMkLst>
      </pc:sldChg>
      <pc:sldChg chg="del">
        <pc:chgData name="Munir, Hassan" userId="72b44764-6718-4eb5-979c-fc4e67a1d4a7" providerId="ADAL" clId="{A9C3A9E8-5027-4A41-B9B0-D1082D191EB0}" dt="2025-04-09T13:00:02.555" v="79" actId="47"/>
        <pc:sldMkLst>
          <pc:docMk/>
          <pc:sldMk cId="1100068645" sldId="2142532931"/>
        </pc:sldMkLst>
      </pc:sldChg>
      <pc:sldChg chg="del">
        <pc:chgData name="Munir, Hassan" userId="72b44764-6718-4eb5-979c-fc4e67a1d4a7" providerId="ADAL" clId="{A9C3A9E8-5027-4A41-B9B0-D1082D191EB0}" dt="2025-04-09T13:00:02.555" v="79" actId="47"/>
        <pc:sldMkLst>
          <pc:docMk/>
          <pc:sldMk cId="3035509284" sldId="2142532932"/>
        </pc:sldMkLst>
      </pc:sldChg>
      <pc:sldChg chg="add">
        <pc:chgData name="Munir, Hassan" userId="72b44764-6718-4eb5-979c-fc4e67a1d4a7" providerId="ADAL" clId="{A9C3A9E8-5027-4A41-B9B0-D1082D191EB0}" dt="2025-04-09T12:46:57.097" v="15"/>
        <pc:sldMkLst>
          <pc:docMk/>
          <pc:sldMk cId="1759270950" sldId="2142532934"/>
        </pc:sldMkLst>
      </pc:sldChg>
      <pc:sldChg chg="del">
        <pc:chgData name="Munir, Hassan" userId="72b44764-6718-4eb5-979c-fc4e67a1d4a7" providerId="ADAL" clId="{A9C3A9E8-5027-4A41-B9B0-D1082D191EB0}" dt="2025-04-09T12:46:43.875" v="14" actId="2696"/>
        <pc:sldMkLst>
          <pc:docMk/>
          <pc:sldMk cId="2581641127" sldId="2142532934"/>
        </pc:sldMkLst>
      </pc:sldChg>
      <pc:sldChg chg="del">
        <pc:chgData name="Munir, Hassan" userId="72b44764-6718-4eb5-979c-fc4e67a1d4a7" providerId="ADAL" clId="{A9C3A9E8-5027-4A41-B9B0-D1082D191EB0}" dt="2025-04-09T12:46:43.875" v="14" actId="2696"/>
        <pc:sldMkLst>
          <pc:docMk/>
          <pc:sldMk cId="3603556841" sldId="2142532946"/>
        </pc:sldMkLst>
      </pc:sldChg>
      <pc:sldChg chg="add del">
        <pc:chgData name="Munir, Hassan" userId="72b44764-6718-4eb5-979c-fc4e67a1d4a7" providerId="ADAL" clId="{A9C3A9E8-5027-4A41-B9B0-D1082D191EB0}" dt="2025-04-09T12:59:42.204" v="78" actId="47"/>
        <pc:sldMkLst>
          <pc:docMk/>
          <pc:sldMk cId="3687633660" sldId="2142532946"/>
        </pc:sldMkLst>
      </pc:sldChg>
      <pc:sldChg chg="addSp modSp mod">
        <pc:chgData name="Munir, Hassan" userId="72b44764-6718-4eb5-979c-fc4e67a1d4a7" providerId="ADAL" clId="{A9C3A9E8-5027-4A41-B9B0-D1082D191EB0}" dt="2025-04-09T12:53:14.144" v="36" actId="14100"/>
        <pc:sldMkLst>
          <pc:docMk/>
          <pc:sldMk cId="3796662790" sldId="2142532947"/>
        </pc:sldMkLst>
        <pc:spChg chg="mod">
          <ac:chgData name="Munir, Hassan" userId="72b44764-6718-4eb5-979c-fc4e67a1d4a7" providerId="ADAL" clId="{A9C3A9E8-5027-4A41-B9B0-D1082D191EB0}" dt="2025-04-09T12:52:00.669" v="32"/>
          <ac:spMkLst>
            <pc:docMk/>
            <pc:sldMk cId="3796662790" sldId="2142532947"/>
            <ac:spMk id="3" creationId="{63D2EB66-CFF6-D715-F4AF-40797CE78FF5}"/>
          </ac:spMkLst>
        </pc:spChg>
        <pc:spChg chg="add mod">
          <ac:chgData name="Munir, Hassan" userId="72b44764-6718-4eb5-979c-fc4e67a1d4a7" providerId="ADAL" clId="{A9C3A9E8-5027-4A41-B9B0-D1082D191EB0}" dt="2025-04-09T12:53:14.144" v="36" actId="14100"/>
          <ac:spMkLst>
            <pc:docMk/>
            <pc:sldMk cId="3796662790" sldId="2142532947"/>
            <ac:spMk id="5" creationId="{B1985EDE-6714-0E4A-3D36-66D6E4F02722}"/>
          </ac:spMkLst>
        </pc:spChg>
      </pc:sldChg>
      <pc:sldChg chg="addSp modSp mod">
        <pc:chgData name="Munir, Hassan" userId="72b44764-6718-4eb5-979c-fc4e67a1d4a7" providerId="ADAL" clId="{A9C3A9E8-5027-4A41-B9B0-D1082D191EB0}" dt="2025-04-09T12:54:40.285" v="44" actId="1076"/>
        <pc:sldMkLst>
          <pc:docMk/>
          <pc:sldMk cId="3502465053" sldId="2142532948"/>
        </pc:sldMkLst>
        <pc:spChg chg="add mod">
          <ac:chgData name="Munir, Hassan" userId="72b44764-6718-4eb5-979c-fc4e67a1d4a7" providerId="ADAL" clId="{A9C3A9E8-5027-4A41-B9B0-D1082D191EB0}" dt="2025-04-09T12:54:40.285" v="44" actId="1076"/>
          <ac:spMkLst>
            <pc:docMk/>
            <pc:sldMk cId="3502465053" sldId="2142532948"/>
            <ac:spMk id="5" creationId="{9CE589E8-1C53-8165-EAF5-2CE02C8AC398}"/>
          </ac:spMkLst>
        </pc:spChg>
      </pc:sldChg>
      <pc:sldChg chg="del">
        <pc:chgData name="Munir, Hassan" userId="72b44764-6718-4eb5-979c-fc4e67a1d4a7" providerId="ADAL" clId="{A9C3A9E8-5027-4A41-B9B0-D1082D191EB0}" dt="2025-04-09T12:58:58.959" v="71" actId="47"/>
        <pc:sldMkLst>
          <pc:docMk/>
          <pc:sldMk cId="272987517" sldId="2142532949"/>
        </pc:sldMkLst>
      </pc:sldChg>
      <pc:sldChg chg="del">
        <pc:chgData name="Munir, Hassan" userId="72b44764-6718-4eb5-979c-fc4e67a1d4a7" providerId="ADAL" clId="{A9C3A9E8-5027-4A41-B9B0-D1082D191EB0}" dt="2025-04-09T13:00:05.429" v="80" actId="47"/>
        <pc:sldMkLst>
          <pc:docMk/>
          <pc:sldMk cId="2405903487" sldId="2142532950"/>
        </pc:sldMkLst>
      </pc:sldChg>
      <pc:sldChg chg="del">
        <pc:chgData name="Munir, Hassan" userId="72b44764-6718-4eb5-979c-fc4e67a1d4a7" providerId="ADAL" clId="{A9C3A9E8-5027-4A41-B9B0-D1082D191EB0}" dt="2025-04-09T12:50:16.823" v="26" actId="47"/>
        <pc:sldMkLst>
          <pc:docMk/>
          <pc:sldMk cId="3456837537" sldId="2142532952"/>
        </pc:sldMkLst>
      </pc:sldChg>
      <pc:sldChg chg="ord">
        <pc:chgData name="Munir, Hassan" userId="72b44764-6718-4eb5-979c-fc4e67a1d4a7" providerId="ADAL" clId="{A9C3A9E8-5027-4A41-B9B0-D1082D191EB0}" dt="2025-04-09T12:58:11.701" v="69"/>
        <pc:sldMkLst>
          <pc:docMk/>
          <pc:sldMk cId="34521720" sldId="2142532953"/>
        </pc:sldMkLst>
      </pc:sldChg>
      <pc:sldChg chg="add">
        <pc:chgData name="Munir, Hassan" userId="72b44764-6718-4eb5-979c-fc4e67a1d4a7" providerId="ADAL" clId="{A9C3A9E8-5027-4A41-B9B0-D1082D191EB0}" dt="2025-04-09T12:56:40.992" v="57"/>
        <pc:sldMkLst>
          <pc:docMk/>
          <pc:sldMk cId="2809364113" sldId="2142532954"/>
        </pc:sldMkLst>
      </pc:sldChg>
      <pc:sldChg chg="del">
        <pc:chgData name="Munir, Hassan" userId="72b44764-6718-4eb5-979c-fc4e67a1d4a7" providerId="ADAL" clId="{A9C3A9E8-5027-4A41-B9B0-D1082D191EB0}" dt="2025-04-09T12:56:38.227" v="56" actId="2696"/>
        <pc:sldMkLst>
          <pc:docMk/>
          <pc:sldMk cId="3258381732" sldId="2142532954"/>
        </pc:sldMkLst>
      </pc:sldChg>
      <pc:sldChg chg="add">
        <pc:chgData name="Munir, Hassan" userId="72b44764-6718-4eb5-979c-fc4e67a1d4a7" providerId="ADAL" clId="{A9C3A9E8-5027-4A41-B9B0-D1082D191EB0}" dt="2025-04-09T12:56:40.992" v="57"/>
        <pc:sldMkLst>
          <pc:docMk/>
          <pc:sldMk cId="495905090" sldId="2142532955"/>
        </pc:sldMkLst>
      </pc:sldChg>
      <pc:sldChg chg="del">
        <pc:chgData name="Munir, Hassan" userId="72b44764-6718-4eb5-979c-fc4e67a1d4a7" providerId="ADAL" clId="{A9C3A9E8-5027-4A41-B9B0-D1082D191EB0}" dt="2025-04-09T12:56:38.227" v="56" actId="2696"/>
        <pc:sldMkLst>
          <pc:docMk/>
          <pc:sldMk cId="2548378594" sldId="2142532955"/>
        </pc:sldMkLst>
      </pc:sldChg>
      <pc:sldChg chg="del">
        <pc:chgData name="Munir, Hassan" userId="72b44764-6718-4eb5-979c-fc4e67a1d4a7" providerId="ADAL" clId="{A9C3A9E8-5027-4A41-B9B0-D1082D191EB0}" dt="2025-04-09T12:46:43.875" v="14" actId="2696"/>
        <pc:sldMkLst>
          <pc:docMk/>
          <pc:sldMk cId="645084428" sldId="2142532956"/>
        </pc:sldMkLst>
      </pc:sldChg>
      <pc:sldChg chg="add">
        <pc:chgData name="Munir, Hassan" userId="72b44764-6718-4eb5-979c-fc4e67a1d4a7" providerId="ADAL" clId="{A9C3A9E8-5027-4A41-B9B0-D1082D191EB0}" dt="2025-04-09T12:46:57.097" v="15"/>
        <pc:sldMkLst>
          <pc:docMk/>
          <pc:sldMk cId="901368968" sldId="2142532956"/>
        </pc:sldMkLst>
      </pc:sldChg>
      <pc:sldChg chg="addSp delSp modSp mod">
        <pc:chgData name="Munir, Hassan" userId="72b44764-6718-4eb5-979c-fc4e67a1d4a7" providerId="ADAL" clId="{A9C3A9E8-5027-4A41-B9B0-D1082D191EB0}" dt="2025-04-09T12:58:01.487" v="66" actId="14100"/>
        <pc:sldMkLst>
          <pc:docMk/>
          <pc:sldMk cId="3122168969" sldId="2142532958"/>
        </pc:sldMkLst>
        <pc:spChg chg="add mod">
          <ac:chgData name="Munir, Hassan" userId="72b44764-6718-4eb5-979c-fc4e67a1d4a7" providerId="ADAL" clId="{A9C3A9E8-5027-4A41-B9B0-D1082D191EB0}" dt="2025-04-09T12:58:01.487" v="66" actId="14100"/>
          <ac:spMkLst>
            <pc:docMk/>
            <pc:sldMk cId="3122168969" sldId="2142532958"/>
            <ac:spMk id="5" creationId="{34D82DAF-B234-6B0B-4947-F1F04600D760}"/>
          </ac:spMkLst>
        </pc:spChg>
        <pc:graphicFrameChg chg="add mod">
          <ac:chgData name="Munir, Hassan" userId="72b44764-6718-4eb5-979c-fc4e67a1d4a7" providerId="ADAL" clId="{A9C3A9E8-5027-4A41-B9B0-D1082D191EB0}" dt="2025-04-09T12:57:25.451" v="60" actId="1076"/>
          <ac:graphicFrameMkLst>
            <pc:docMk/>
            <pc:sldMk cId="3122168969" sldId="2142532958"/>
            <ac:graphicFrameMk id="4" creationId="{57DC793A-45A7-EA46-2E3E-F3AE5112C3D8}"/>
          </ac:graphicFrameMkLst>
        </pc:graphicFrameChg>
      </pc:sldChg>
      <pc:sldChg chg="modSp add mod">
        <pc:chgData name="Munir, Hassan" userId="72b44764-6718-4eb5-979c-fc4e67a1d4a7" providerId="ADAL" clId="{A9C3A9E8-5027-4A41-B9B0-D1082D191EB0}" dt="2025-04-16T14:12:05.388" v="83" actId="20577"/>
        <pc:sldMkLst>
          <pc:docMk/>
          <pc:sldMk cId="1272013163" sldId="2147483567"/>
        </pc:sldMkLst>
        <pc:spChg chg="mod">
          <ac:chgData name="Munir, Hassan" userId="72b44764-6718-4eb5-979c-fc4e67a1d4a7" providerId="ADAL" clId="{A9C3A9E8-5027-4A41-B9B0-D1082D191EB0}" dt="2025-04-16T14:12:05.388" v="83" actId="20577"/>
          <ac:spMkLst>
            <pc:docMk/>
            <pc:sldMk cId="1272013163" sldId="2147483567"/>
            <ac:spMk id="4" creationId="{04A2D05A-EC48-BC49-AD3A-0E55B03C2ACF}"/>
          </ac:spMkLst>
        </pc:spChg>
      </pc:sldChg>
      <pc:sldChg chg="ord">
        <pc:chgData name="Munir, Hassan" userId="72b44764-6718-4eb5-979c-fc4e67a1d4a7" providerId="ADAL" clId="{A9C3A9E8-5027-4A41-B9B0-D1082D191EB0}" dt="2025-04-09T12:40:14.590" v="4"/>
        <pc:sldMkLst>
          <pc:docMk/>
          <pc:sldMk cId="3144296915" sldId="2147483632"/>
        </pc:sldMkLst>
      </pc:sldChg>
      <pc:sldChg chg="add del">
        <pc:chgData name="Munir, Hassan" userId="72b44764-6718-4eb5-979c-fc4e67a1d4a7" providerId="ADAL" clId="{A9C3A9E8-5027-4A41-B9B0-D1082D191EB0}" dt="2025-04-09T12:45:53.556" v="10"/>
        <pc:sldMkLst>
          <pc:docMk/>
          <pc:sldMk cId="1074156813" sldId="2147483633"/>
        </pc:sldMkLst>
      </pc:sldChg>
      <pc:sldChg chg="add ord">
        <pc:chgData name="Munir, Hassan" userId="72b44764-6718-4eb5-979c-fc4e67a1d4a7" providerId="ADAL" clId="{A9C3A9E8-5027-4A41-B9B0-D1082D191EB0}" dt="2025-04-09T12:45:59.486" v="13"/>
        <pc:sldMkLst>
          <pc:docMk/>
          <pc:sldMk cId="2387149314" sldId="2147483633"/>
        </pc:sldMkLst>
      </pc:sldChg>
      <pc:sldChg chg="add del">
        <pc:chgData name="Munir, Hassan" userId="72b44764-6718-4eb5-979c-fc4e67a1d4a7" providerId="ADAL" clId="{A9C3A9E8-5027-4A41-B9B0-D1082D191EB0}" dt="2025-04-09T12:47:50.258" v="17"/>
        <pc:sldMkLst>
          <pc:docMk/>
          <pc:sldMk cId="3213350565" sldId="2147483634"/>
        </pc:sldMkLst>
      </pc:sldChg>
      <pc:sldChg chg="add">
        <pc:chgData name="Munir, Hassan" userId="72b44764-6718-4eb5-979c-fc4e67a1d4a7" providerId="ADAL" clId="{A9C3A9E8-5027-4A41-B9B0-D1082D191EB0}" dt="2025-04-09T12:48:03.851" v="18"/>
        <pc:sldMkLst>
          <pc:docMk/>
          <pc:sldMk cId="3360991109" sldId="2147483634"/>
        </pc:sldMkLst>
      </pc:sldChg>
      <pc:sldChg chg="add">
        <pc:chgData name="Munir, Hassan" userId="72b44764-6718-4eb5-979c-fc4e67a1d4a7" providerId="ADAL" clId="{A9C3A9E8-5027-4A41-B9B0-D1082D191EB0}" dt="2025-04-09T12:48:13.304" v="19"/>
        <pc:sldMkLst>
          <pc:docMk/>
          <pc:sldMk cId="773560602" sldId="2147483635"/>
        </pc:sldMkLst>
      </pc:sldChg>
      <pc:sldChg chg="modSp add mod">
        <pc:chgData name="Munir, Hassan" userId="72b44764-6718-4eb5-979c-fc4e67a1d4a7" providerId="ADAL" clId="{A9C3A9E8-5027-4A41-B9B0-D1082D191EB0}" dt="2025-04-09T12:48:45.308" v="21"/>
        <pc:sldMkLst>
          <pc:docMk/>
          <pc:sldMk cId="828907973" sldId="2147483636"/>
        </pc:sldMkLst>
        <pc:spChg chg="mod">
          <ac:chgData name="Munir, Hassan" userId="72b44764-6718-4eb5-979c-fc4e67a1d4a7" providerId="ADAL" clId="{A9C3A9E8-5027-4A41-B9B0-D1082D191EB0}" dt="2025-04-09T12:48:45.308" v="21"/>
          <ac:spMkLst>
            <pc:docMk/>
            <pc:sldMk cId="828907973" sldId="2147483636"/>
            <ac:spMk id="3" creationId="{CE795E41-0BFF-E652-B6A4-4B294903ABFD}"/>
          </ac:spMkLst>
        </pc:spChg>
      </pc:sldChg>
      <pc:sldChg chg="modSp add mod">
        <pc:chgData name="Munir, Hassan" userId="72b44764-6718-4eb5-979c-fc4e67a1d4a7" providerId="ADAL" clId="{A9C3A9E8-5027-4A41-B9B0-D1082D191EB0}" dt="2025-04-09T12:48:47.882" v="22"/>
        <pc:sldMkLst>
          <pc:docMk/>
          <pc:sldMk cId="564289431" sldId="2147483637"/>
        </pc:sldMkLst>
        <pc:spChg chg="mod">
          <ac:chgData name="Munir, Hassan" userId="72b44764-6718-4eb5-979c-fc4e67a1d4a7" providerId="ADAL" clId="{A9C3A9E8-5027-4A41-B9B0-D1082D191EB0}" dt="2025-04-09T12:48:47.882" v="22"/>
          <ac:spMkLst>
            <pc:docMk/>
            <pc:sldMk cId="564289431" sldId="2147483637"/>
            <ac:spMk id="2" creationId="{A86ADC58-537F-E3D8-2079-678D65BD8BB6}"/>
          </ac:spMkLst>
        </pc:spChg>
      </pc:sldChg>
      <pc:sldChg chg="add">
        <pc:chgData name="Munir, Hassan" userId="72b44764-6718-4eb5-979c-fc4e67a1d4a7" providerId="ADAL" clId="{A9C3A9E8-5027-4A41-B9B0-D1082D191EB0}" dt="2025-04-09T12:49:38.045" v="23"/>
        <pc:sldMkLst>
          <pc:docMk/>
          <pc:sldMk cId="1729990313" sldId="2147483638"/>
        </pc:sldMkLst>
      </pc:sldChg>
      <pc:sldMasterChg chg="delSldLayout">
        <pc:chgData name="Munir, Hassan" userId="72b44764-6718-4eb5-979c-fc4e67a1d4a7" providerId="ADAL" clId="{A9C3A9E8-5027-4A41-B9B0-D1082D191EB0}" dt="2025-04-09T13:00:02.555" v="79" actId="47"/>
        <pc:sldMasterMkLst>
          <pc:docMk/>
          <pc:sldMasterMk cId="1840651985" sldId="2147483648"/>
        </pc:sldMasterMkLst>
        <pc:sldLayoutChg chg="del">
          <pc:chgData name="Munir, Hassan" userId="72b44764-6718-4eb5-979c-fc4e67a1d4a7" providerId="ADAL" clId="{A9C3A9E8-5027-4A41-B9B0-D1082D191EB0}" dt="2025-04-09T13:00:02.555" v="79" actId="47"/>
          <pc:sldLayoutMkLst>
            <pc:docMk/>
            <pc:sldMasterMk cId="1840651985" sldId="2147483648"/>
            <pc:sldLayoutMk cId="3355336719" sldId="2147483719"/>
          </pc:sldLayoutMkLst>
        </pc:sldLayoutChg>
        <pc:sldLayoutChg chg="del">
          <pc:chgData name="Munir, Hassan" userId="72b44764-6718-4eb5-979c-fc4e67a1d4a7" providerId="ADAL" clId="{A9C3A9E8-5027-4A41-B9B0-D1082D191EB0}" dt="2025-04-09T13:00:02.555" v="79" actId="47"/>
          <pc:sldLayoutMkLst>
            <pc:docMk/>
            <pc:sldMasterMk cId="1840651985" sldId="2147483648"/>
            <pc:sldLayoutMk cId="2810949318" sldId="214748372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5/12/2025</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5/12/2025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Vantage Health Check (VHC) report is created from Data that is extracted from a Vantage system via BTEQ scripts files. The BTEQ scripts files capture Platform (CPU / IO / Disk) and Database (Query) metrics over a 1-year period (monthly data) along with a 1-month period (daily data). The VHC is designed to review the Platform and Database metrics at a high level for identify any trending insights. If a further deep dive is required for a </a:t>
            </a:r>
            <a:r>
              <a:rPr lang="en-US" dirty="0" err="1"/>
              <a:t>VantageCloud</a:t>
            </a:r>
            <a:r>
              <a:rPr lang="en-US" dirty="0"/>
              <a:t> Enterprise system, then there is a new Cloud Service Offer introduced in August 2024 called “Operations </a:t>
            </a:r>
            <a:r>
              <a:rPr lang="en-US" dirty="0" err="1"/>
              <a:t>VantageCloud</a:t>
            </a:r>
            <a:r>
              <a:rPr lang="en-US" dirty="0"/>
              <a:t> Data Insights” that is delivered by the DMO team (contact: Dan Fritz). Additionally, there are also other Service Offers delivered by the Teradata MS team as follows:</a:t>
            </a:r>
          </a:p>
          <a:p>
            <a:r>
              <a:rPr lang="en-US" dirty="0" err="1"/>
              <a:t>VantageCloud</a:t>
            </a:r>
            <a:r>
              <a:rPr lang="en-US" dirty="0"/>
              <a:t> Database Admin &amp; Ops</a:t>
            </a:r>
          </a:p>
          <a:p>
            <a:r>
              <a:rPr lang="en-US" dirty="0" err="1"/>
              <a:t>VantageCloud</a:t>
            </a:r>
            <a:r>
              <a:rPr lang="en-US" dirty="0"/>
              <a:t> Workload Optimization</a:t>
            </a:r>
          </a:p>
          <a:p>
            <a:r>
              <a:rPr lang="en-US" dirty="0" err="1"/>
              <a:t>VantageCloud</a:t>
            </a:r>
            <a:r>
              <a:rPr lang="en-US" dirty="0"/>
              <a:t> Database Optimization</a:t>
            </a:r>
          </a:p>
          <a:p>
            <a:r>
              <a:rPr lang="en-US" dirty="0" err="1"/>
              <a:t>VantageCloud</a:t>
            </a:r>
            <a:r>
              <a:rPr lang="en-US" dirty="0"/>
              <a:t> Backup &amp; Recovery (BAR)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0CB422-1C33-CB43-B2F9-92730F80FF20}" type="slidenum">
              <a:rPr kumimoji="0" lang="en-SE" sz="1200" b="0" i="0" u="none" strike="noStrike" kern="1200" cap="none" spc="0" normalizeH="0" baseline="0" noProof="0" smtClean="0">
                <a:ln>
                  <a:noFill/>
                </a:ln>
                <a:solidFill>
                  <a:srgbClr val="00233C"/>
                </a:solidFill>
                <a:effectLst/>
                <a:uLnTx/>
                <a:uFillTx/>
                <a:latin typeface="Int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E" sz="1200" b="0" i="0" u="none" strike="noStrike" kern="1200" cap="none" spc="0" normalizeH="0" baseline="0" noProof="0">
              <a:ln>
                <a:noFill/>
              </a:ln>
              <a:solidFill>
                <a:srgbClr val="00233C"/>
              </a:solidFill>
              <a:effectLst/>
              <a:uLnTx/>
              <a:uFillTx/>
              <a:latin typeface="Inter"/>
              <a:ea typeface="+mn-ea"/>
              <a:cs typeface="+mn-cs"/>
            </a:endParaRPr>
          </a:p>
        </p:txBody>
      </p:sp>
    </p:spTree>
    <p:extLst>
      <p:ext uri="{BB962C8B-B14F-4D97-AF65-F5344CB8AC3E}">
        <p14:creationId xmlns:p14="http://schemas.microsoft.com/office/powerpoint/2010/main" val="3579726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895EF-B3EC-46D0-87C8-714E10615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2CEE1-EDCE-A5AE-278D-91539A72D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6613A-9C5B-9C1C-EF54-796EF83A19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provide details on Database metrics like number of active users, objects, statements &amp; queries, the disk space availability information as well as the peak &amp; average concurrency reached in a system.</a:t>
            </a:r>
          </a:p>
          <a:p>
            <a:endParaRPr lang="LID4096" dirty="0"/>
          </a:p>
        </p:txBody>
      </p:sp>
      <p:sp>
        <p:nvSpPr>
          <p:cNvPr id="4" name="Slide Number Placeholder 3">
            <a:extLst>
              <a:ext uri="{FF2B5EF4-FFF2-40B4-BE49-F238E27FC236}">
                <a16:creationId xmlns:a16="http://schemas.microsoft.com/office/drawing/2014/main" id="{D5B83573-E581-3929-CA41-83F333553D5B}"/>
              </a:ext>
            </a:extLst>
          </p:cNvPr>
          <p:cNvSpPr>
            <a:spLocks noGrp="1"/>
          </p:cNvSpPr>
          <p:nvPr>
            <p:ph type="sldNum" sz="quarter" idx="5"/>
          </p:nvPr>
        </p:nvSpPr>
        <p:spPr/>
        <p:txBody>
          <a:bodyPr/>
          <a:lstStyle/>
          <a:p>
            <a:fld id="{830CB422-1C33-CB43-B2F9-92730F80FF20}" type="slidenum">
              <a:rPr lang="en-PK" smtClean="0"/>
              <a:t>17</a:t>
            </a:fld>
            <a:endParaRPr lang="en-PK" dirty="0"/>
          </a:p>
        </p:txBody>
      </p:sp>
    </p:spTree>
    <p:extLst>
      <p:ext uri="{BB962C8B-B14F-4D97-AF65-F5344CB8AC3E}">
        <p14:creationId xmlns:p14="http://schemas.microsoft.com/office/powerpoint/2010/main" val="1416892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EEAD-BDF5-1265-16CB-5B914437E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C591B-31E0-CB54-517D-7C8D5AEFD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B2AC8-FD8F-92A5-E06E-9AAE48541832}"/>
              </a:ext>
            </a:extLst>
          </p:cNvPr>
          <p:cNvSpPr>
            <a:spLocks noGrp="1"/>
          </p:cNvSpPr>
          <p:nvPr>
            <p:ph type="body" idx="1"/>
          </p:nvPr>
        </p:nvSpPr>
        <p:spPr/>
        <p:txBody>
          <a:bodyPr/>
          <a:lstStyle/>
          <a:p>
            <a:r>
              <a:rPr lang="en-US" dirty="0"/>
              <a:t>This slide talks about the Databases where most frequent DML Operations were performed over a reporting period.</a:t>
            </a:r>
          </a:p>
        </p:txBody>
      </p:sp>
      <p:sp>
        <p:nvSpPr>
          <p:cNvPr id="4" name="Slide Number Placeholder 3">
            <a:extLst>
              <a:ext uri="{FF2B5EF4-FFF2-40B4-BE49-F238E27FC236}">
                <a16:creationId xmlns:a16="http://schemas.microsoft.com/office/drawing/2014/main" id="{C35818CF-FF56-5C75-9C8F-CFD51A73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478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information about all the Teradata Applications that the customer uses to run queries, retrieve the data, visualize and perform business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The </a:t>
            </a:r>
            <a:r>
              <a:rPr lang="en-GB" sz="1800" b="1" dirty="0">
                <a:solidFill>
                  <a:srgbClr val="2B363E"/>
                </a:solidFill>
                <a:effectLst/>
                <a:latin typeface="Calibri" panose="020F0502020204030204" pitchFamily="34" charset="0"/>
                <a:ea typeface="Aptos" panose="020B0004020202020204" pitchFamily="34" charset="0"/>
                <a:cs typeface="Aptos" panose="020B0004020202020204" pitchFamily="34" charset="0"/>
              </a:rPr>
              <a:t>“total fetched rows”</a:t>
            </a: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 on this slide means the sum of total number of rows returned against all the queries executed by a particular application. </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19</a:t>
            </a:fld>
            <a:endParaRPr lang="en-US"/>
          </a:p>
        </p:txBody>
      </p:sp>
    </p:spTree>
    <p:extLst>
      <p:ext uri="{BB962C8B-B14F-4D97-AF65-F5344CB8AC3E}">
        <p14:creationId xmlns:p14="http://schemas.microsoft.com/office/powerpoint/2010/main" val="2500294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p:cNvSpPr>
            <a:spLocks noGrp="1"/>
          </p:cNvSpPr>
          <p:nvPr>
            <p:ph type="sldNum" sz="quarter" idx="5"/>
          </p:nvPr>
        </p:nvSpPr>
        <p:spPr/>
        <p:txBody>
          <a:bodyPr/>
          <a:lstStyle/>
          <a:p>
            <a:fld id="{FFDCFA53-E6C0-FD4E-82A8-4284543D7962}" type="slidenum">
              <a:rPr lang="en-US" smtClean="0"/>
              <a:t>20</a:t>
            </a:fld>
            <a:endParaRPr lang="en-US"/>
          </a:p>
        </p:txBody>
      </p:sp>
    </p:spTree>
    <p:extLst>
      <p:ext uri="{BB962C8B-B14F-4D97-AF65-F5344CB8AC3E}">
        <p14:creationId xmlns:p14="http://schemas.microsoft.com/office/powerpoint/2010/main" val="335505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p:cNvSpPr>
            <a:spLocks noGrp="1"/>
          </p:cNvSpPr>
          <p:nvPr>
            <p:ph type="sldNum" sz="quarter" idx="5"/>
          </p:nvPr>
        </p:nvSpPr>
        <p:spPr/>
        <p:txBody>
          <a:bodyPr/>
          <a:lstStyle/>
          <a:p>
            <a:fld id="{830CB422-1C33-CB43-B2F9-92730F80FF20}" type="slidenum">
              <a:rPr lang="en-PK" smtClean="0"/>
              <a:t>21</a:t>
            </a:fld>
            <a:endParaRPr lang="en-PK" dirty="0"/>
          </a:p>
        </p:txBody>
      </p:sp>
    </p:spTree>
    <p:extLst>
      <p:ext uri="{BB962C8B-B14F-4D97-AF65-F5344CB8AC3E}">
        <p14:creationId xmlns:p14="http://schemas.microsoft.com/office/powerpoint/2010/main" val="147255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E4C85-12B5-18FC-5B31-34645808D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992B7-8522-33AF-6E35-D815E867B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2C148-CF68-4B61-EA7D-B20CF5E1A4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a:extLst>
              <a:ext uri="{FF2B5EF4-FFF2-40B4-BE49-F238E27FC236}">
                <a16:creationId xmlns:a16="http://schemas.microsoft.com/office/drawing/2014/main" id="{E45D3317-458D-1609-701E-29C00D2AE08B}"/>
              </a:ext>
            </a:extLst>
          </p:cNvPr>
          <p:cNvSpPr>
            <a:spLocks noGrp="1"/>
          </p:cNvSpPr>
          <p:nvPr>
            <p:ph type="sldNum" sz="quarter" idx="5"/>
          </p:nvPr>
        </p:nvSpPr>
        <p:spPr/>
        <p:txBody>
          <a:bodyPr/>
          <a:lstStyle/>
          <a:p>
            <a:fld id="{830CB422-1C33-CB43-B2F9-92730F80FF20}" type="slidenum">
              <a:rPr lang="en-PK" smtClean="0"/>
              <a:t>22</a:t>
            </a:fld>
            <a:endParaRPr lang="en-PK" dirty="0"/>
          </a:p>
        </p:txBody>
      </p:sp>
    </p:spTree>
    <p:extLst>
      <p:ext uri="{BB962C8B-B14F-4D97-AF65-F5344CB8AC3E}">
        <p14:creationId xmlns:p14="http://schemas.microsoft.com/office/powerpoint/2010/main" val="416982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E3115-AC31-C33D-FE4F-AC5FD98AD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EA179-BC30-DA9A-3BEF-C0426374A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750F7-D471-C14A-1D3D-869378B5E3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a:extLst>
              <a:ext uri="{FF2B5EF4-FFF2-40B4-BE49-F238E27FC236}">
                <a16:creationId xmlns:a16="http://schemas.microsoft.com/office/drawing/2014/main" id="{95C31A5E-FACE-CCDA-9789-CC78527A758C}"/>
              </a:ext>
            </a:extLst>
          </p:cNvPr>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399489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above shows us how Single table queries account for most of the workload but only consumes less of the total CPU. This allows the system to efficiently run millions of small, operational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complex strategical queries where multi-table join happens takes up more CPU. Since the number of these complex queries are not big, it helps with workload management, guaranteeing SLA and delivering analytic value for the Enterprise.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consuming the most CPU resources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0CB422-1C33-CB43-B2F9-92730F80FF20}" type="slidenum">
              <a:rPr lang="en-GB" smtClean="0"/>
              <a:t>3</a:t>
            </a:fld>
            <a:endParaRPr lang="en-GB"/>
          </a:p>
        </p:txBody>
      </p:sp>
    </p:spTree>
    <p:extLst>
      <p:ext uri="{BB962C8B-B14F-4D97-AF65-F5344CB8AC3E}">
        <p14:creationId xmlns:p14="http://schemas.microsoft.com/office/powerpoint/2010/main" val="2518900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Frequency (average daily use count),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29</a:t>
            </a:fld>
            <a:endParaRPr lang="en-PK" dirty="0"/>
          </a:p>
        </p:txBody>
      </p:sp>
    </p:spTree>
    <p:extLst>
      <p:ext uri="{BB962C8B-B14F-4D97-AF65-F5344CB8AC3E}">
        <p14:creationId xmlns:p14="http://schemas.microsoft.com/office/powerpoint/2010/main" val="710644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CPU Utilization (highest CPU seconds per query),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30</a:t>
            </a:fld>
            <a:endParaRPr lang="en-PK" dirty="0"/>
          </a:p>
        </p:txBody>
      </p:sp>
    </p:spTree>
    <p:extLst>
      <p:ext uri="{BB962C8B-B14F-4D97-AF65-F5344CB8AC3E}">
        <p14:creationId xmlns:p14="http://schemas.microsoft.com/office/powerpoint/2010/main" val="3861797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per these details, few </a:t>
            </a:r>
            <a:r>
              <a:rPr lang="en-IN" dirty="0" err="1"/>
              <a:t>ClearScape</a:t>
            </a:r>
            <a:r>
              <a:rPr lang="en-IN" dirty="0"/>
              <a:t> features are being used by the customer out of 178 available ones. This slide can be used to introduce them to more capabilities of </a:t>
            </a:r>
            <a:r>
              <a:rPr lang="en-IN" dirty="0" err="1"/>
              <a:t>ClearScape</a:t>
            </a:r>
            <a:r>
              <a:rPr lang="en-IN" dirty="0"/>
              <a:t> analytics which can help with business use cases. Links to document on all the available features and how to use them are also being provided.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31</a:t>
            </a:fld>
            <a:endParaRPr lang="en-PK" dirty="0"/>
          </a:p>
        </p:txBody>
      </p:sp>
    </p:spTree>
    <p:extLst>
      <p:ext uri="{BB962C8B-B14F-4D97-AF65-F5344CB8AC3E}">
        <p14:creationId xmlns:p14="http://schemas.microsoft.com/office/powerpoint/2010/main" val="3751330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can be leveraged to discuss about all the features and capabilities in Vantage which can prove to be beneficial for the customer but are not being used by them currently.</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32</a:t>
            </a:fld>
            <a:endParaRPr lang="en-PK" dirty="0"/>
          </a:p>
        </p:txBody>
      </p:sp>
    </p:spTree>
    <p:extLst>
      <p:ext uri="{BB962C8B-B14F-4D97-AF65-F5344CB8AC3E}">
        <p14:creationId xmlns:p14="http://schemas.microsoft.com/office/powerpoint/2010/main" val="1782993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37</a:t>
            </a:fld>
            <a:endParaRPr lang="en-PK" dirty="0"/>
          </a:p>
        </p:txBody>
      </p:sp>
    </p:spTree>
    <p:extLst>
      <p:ext uri="{BB962C8B-B14F-4D97-AF65-F5344CB8AC3E}">
        <p14:creationId xmlns:p14="http://schemas.microsoft.com/office/powerpoint/2010/main" val="98742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average of daily </a:t>
            </a:r>
            <a:r>
              <a:rPr lang="en-US" dirty="0" err="1"/>
              <a:t>peak_cpu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Quarterly average of daily </a:t>
            </a:r>
            <a:r>
              <a:rPr lang="en-US" dirty="0" err="1"/>
              <a:t>peak_cpu</a:t>
            </a:r>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39</a:t>
            </a:fld>
            <a:endParaRPr lang="en-PK" dirty="0"/>
          </a:p>
        </p:txBody>
      </p:sp>
    </p:spTree>
    <p:extLst>
      <p:ext uri="{BB962C8B-B14F-4D97-AF65-F5344CB8AC3E}">
        <p14:creationId xmlns:p14="http://schemas.microsoft.com/office/powerpoint/2010/main" val="3466802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41</a:t>
            </a:fld>
            <a:endParaRPr lang="en-PK" dirty="0"/>
          </a:p>
        </p:txBody>
      </p:sp>
    </p:spTree>
    <p:extLst>
      <p:ext uri="{BB962C8B-B14F-4D97-AF65-F5344CB8AC3E}">
        <p14:creationId xmlns:p14="http://schemas.microsoft.com/office/powerpoint/2010/main" val="2297082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45</a:t>
            </a:fld>
            <a:endParaRPr lang="en-PK" dirty="0"/>
          </a:p>
        </p:txBody>
      </p:sp>
    </p:spTree>
    <p:extLst>
      <p:ext uri="{BB962C8B-B14F-4D97-AF65-F5344CB8AC3E}">
        <p14:creationId xmlns:p14="http://schemas.microsoft.com/office/powerpoint/2010/main" val="921610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46</a:t>
            </a:fld>
            <a:endParaRPr lang="en-PK" dirty="0"/>
          </a:p>
        </p:txBody>
      </p:sp>
    </p:spTree>
    <p:extLst>
      <p:ext uri="{BB962C8B-B14F-4D97-AF65-F5344CB8AC3E}">
        <p14:creationId xmlns:p14="http://schemas.microsoft.com/office/powerpoint/2010/main" val="285068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daily Average I/O Busy metric over a reporting period. The I/O Busy line may occasionally exceed to max I/O as it is an estimated number. The Callout highlights the lowest and highest daily Average I/O Busy in that reporting period.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47</a:t>
            </a:fld>
            <a:endParaRPr lang="en-US" dirty="0"/>
          </a:p>
        </p:txBody>
      </p:sp>
    </p:spTree>
    <p:extLst>
      <p:ext uri="{BB962C8B-B14F-4D97-AF65-F5344CB8AC3E}">
        <p14:creationId xmlns:p14="http://schemas.microsoft.com/office/powerpoint/2010/main" val="1491673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over a reporting period. The highest I/O is an estimate and could exceed the max I/O. The Callout shows the highest I/O Busy in a 1-hour sample.</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48</a:t>
            </a:fld>
            <a:endParaRPr lang="en-PK" dirty="0"/>
          </a:p>
        </p:txBody>
      </p:sp>
    </p:spTree>
    <p:extLst>
      <p:ext uri="{BB962C8B-B14F-4D97-AF65-F5344CB8AC3E}">
        <p14:creationId xmlns:p14="http://schemas.microsoft.com/office/powerpoint/2010/main" val="270187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with the most I/O volume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86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46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115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223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491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340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56</a:t>
            </a:fld>
            <a:endParaRPr lang="en-US"/>
          </a:p>
        </p:txBody>
      </p:sp>
    </p:spTree>
    <p:extLst>
      <p:ext uri="{BB962C8B-B14F-4D97-AF65-F5344CB8AC3E}">
        <p14:creationId xmlns:p14="http://schemas.microsoft.com/office/powerpoint/2010/main" val="1866888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08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358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This Summary slide highlights key metrics in the area of Platform Metrics (CPU, I/O, Disk), Database Metrics (Statements per Day, Query Concurrency, Multi-Table Joins), Daily Data Transfers, </a:t>
            </a:r>
            <a:r>
              <a:rPr lang="en-IN" err="1"/>
              <a:t>Clearscape</a:t>
            </a:r>
            <a:r>
              <a:rPr lang="en-IN"/>
              <a:t> Feature usage, and Other Key Area such as usage of Unsupported Client tools, Case / Change Requests which impact the graph or data in this report, and TCA Telemetry data collection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Tx/>
              <a:buNone/>
            </a:pPr>
            <a:r>
              <a:rPr lang="en-US" b="1"/>
              <a:t>Platform Metrics:</a:t>
            </a:r>
          </a:p>
          <a:p>
            <a:pPr marL="0" indent="0">
              <a:buFontTx/>
              <a:buNone/>
            </a:pPr>
            <a:r>
              <a:rPr lang="en-US"/>
              <a:t>- </a:t>
            </a:r>
            <a:r>
              <a:rPr lang="en-US" b="1"/>
              <a:t>Average daily CPU and I/O Usage </a:t>
            </a:r>
            <a:r>
              <a:rPr lang="en-US"/>
              <a:t>is a high-level trending data to see if platform resource consumption is going up, down, or sideways over the past 1-month.  The data also shows if a system is reaching capacity limits by also looking at the </a:t>
            </a:r>
            <a:r>
              <a:rPr lang="en-US" err="1"/>
              <a:t>the</a:t>
            </a:r>
            <a:r>
              <a:rPr lang="en-US"/>
              <a:t> hourly peak CPU and I/O usage metrics.</a:t>
            </a:r>
          </a:p>
          <a:p>
            <a:pPr marL="0" indent="0">
              <a:buFontTx/>
              <a:buNone/>
            </a:pPr>
            <a:r>
              <a:rPr lang="en-US"/>
              <a:t>- </a:t>
            </a:r>
            <a:r>
              <a:rPr lang="en-US" b="1"/>
              <a:t>Disk Filled Percentage </a:t>
            </a:r>
            <a:r>
              <a:rPr lang="en-US"/>
              <a:t>is a high-level trending data to see if resource consumption is going up, down, or sideways over the past 1-month.  The Disk Used percentage should be below 75% after allocated 25% of space to spool.  When approaching 75% the short-term solution is to run </a:t>
            </a:r>
            <a:r>
              <a:rPr lang="en-US" err="1"/>
              <a:t>packdisk</a:t>
            </a:r>
            <a:r>
              <a:rPr lang="en-US"/>
              <a:t> or compressing columns.  The longer-term solution is to add more disk space.</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Database Metrics:</a:t>
            </a:r>
          </a:p>
          <a:p>
            <a:pPr marL="0" indent="0">
              <a:buFontTx/>
              <a:buNone/>
            </a:pPr>
            <a:r>
              <a:rPr lang="en-US"/>
              <a:t>- </a:t>
            </a:r>
            <a:r>
              <a:rPr lang="en-US" b="1"/>
              <a:t>Statements per Day </a:t>
            </a:r>
            <a:r>
              <a:rPr lang="en-US"/>
              <a:t>shows whether workload is going up, down, or sideways over the past 1-month detail and 1-year trending period. </a:t>
            </a:r>
          </a:p>
          <a:p>
            <a:pPr marL="0" indent="0">
              <a:buFontTx/>
              <a:buNone/>
            </a:pPr>
            <a:r>
              <a:rPr lang="en-US"/>
              <a:t>- </a:t>
            </a:r>
            <a:r>
              <a:rPr lang="en-US" b="1"/>
              <a:t>Query Concurrency </a:t>
            </a:r>
            <a:r>
              <a:rPr lang="en-US"/>
              <a:t>shows the number of queries that are running in parallel over the past 1 month.  The query concurrency trending data can show whether workload is going up, down, or sideways.</a:t>
            </a:r>
          </a:p>
          <a:p>
            <a:pPr marL="0" indent="0">
              <a:buFontTx/>
              <a:buNone/>
            </a:pPr>
            <a:r>
              <a:rPr lang="en-US"/>
              <a:t>- </a:t>
            </a:r>
            <a:r>
              <a:rPr lang="en-US" b="1"/>
              <a:t>Multi-Table Joins </a:t>
            </a:r>
            <a:r>
              <a:rPr lang="en-US"/>
              <a:t>indicates what percentage of queries running that are joining 2 or more tables instead of a query performing a single table lookup.  Multi-table joins is a strength of the Teradata database and a differentiator to other competitor database products.</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t>ClearScape</a:t>
            </a:r>
            <a:r>
              <a:rPr lang="en-US" b="1"/>
              <a:t> Features:</a:t>
            </a:r>
          </a:p>
          <a:p>
            <a:pPr marL="0" indent="0">
              <a:buFontTx/>
              <a:buNone/>
            </a:pPr>
            <a:r>
              <a:rPr lang="en-US"/>
              <a:t>There are 188 </a:t>
            </a:r>
            <a:r>
              <a:rPr lang="en-US" err="1"/>
              <a:t>ClearScape</a:t>
            </a:r>
            <a:r>
              <a:rPr lang="en-US"/>
              <a:t> functions available to Teradata customers to enable advanced data analytics.  This is an opportunity area if a customer is not fully utilizing </a:t>
            </a:r>
            <a:r>
              <a:rPr lang="en-US" err="1"/>
              <a:t>Clearscape</a:t>
            </a:r>
            <a:r>
              <a:rPr lang="en-US"/>
              <a:t> function capabilities.</a:t>
            </a:r>
          </a:p>
          <a:p>
            <a:pPr marL="0" indent="0">
              <a:buFontTx/>
              <a:buNone/>
            </a:pPr>
            <a:endParaRPr lang="en-US"/>
          </a:p>
          <a:p>
            <a:pPr marL="0" indent="0">
              <a:buFontTx/>
              <a:buNone/>
            </a:pPr>
            <a:r>
              <a:rPr lang="en-US" b="1"/>
              <a:t>Daily Data Transfers: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Inbound Data Transfers - </a:t>
            </a:r>
            <a:r>
              <a:rPr lang="en-US" b="0"/>
              <a:t>S</a:t>
            </a:r>
            <a:r>
              <a:rPr lang="en-US"/>
              <a:t>hows the amount of ingest data being loaded into the Teradata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Outbound Data Transfers - </a:t>
            </a:r>
            <a:r>
              <a:rPr lang="en-US" b="0"/>
              <a:t>S</a:t>
            </a:r>
            <a:r>
              <a:rPr lang="en-US"/>
              <a:t>hows if there are any unusable spikes of data leaving Teradata.  For Cloud, high outbound data transfers are costly to the customer.</a:t>
            </a:r>
          </a:p>
          <a:p>
            <a:pPr marL="0" indent="0">
              <a:buFontTx/>
              <a:buNone/>
            </a:pPr>
            <a:endParaRPr lang="en-US"/>
          </a:p>
          <a:p>
            <a:pPr marL="0" indent="0">
              <a:buFontTx/>
              <a:buNone/>
            </a:pPr>
            <a:r>
              <a:rPr lang="en-US" b="1"/>
              <a:t>Other Key Areas:</a:t>
            </a:r>
          </a:p>
          <a:p>
            <a:pPr marL="0" marR="0" lvl="0" indent="0">
              <a:spcAft>
                <a:spcPts val="0"/>
              </a:spcAft>
              <a:buFont typeface="Symbol" panose="05050102010706020507" pitchFamily="18" charset="2"/>
              <a:buNone/>
            </a:pPr>
            <a:r>
              <a:rPr lang="en-US" sz="1400" b="1">
                <a:ea typeface="Times New Roman" panose="02020603050405020304" pitchFamily="18" charset="0"/>
              </a:rPr>
              <a:t>- Unsupported Tools - SQL Assistant</a:t>
            </a:r>
            <a:r>
              <a:rPr lang="en-US" sz="1400">
                <a:effectLst/>
                <a:ea typeface="Times New Roman" panose="02020603050405020304" pitchFamily="18" charset="0"/>
              </a:rPr>
              <a:t> - This tool is no longer supported.  </a:t>
            </a:r>
            <a:r>
              <a:rPr lang="en-US" sz="1400">
                <a:ea typeface="Times New Roman" panose="02020603050405020304" pitchFamily="18" charset="0"/>
              </a:rPr>
              <a:t>The recommendation is to replace SQLA with a supported query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Case &amp; Change Requests -  </a:t>
            </a:r>
            <a:r>
              <a:rPr lang="en-US" b="0"/>
              <a:t>R</a:t>
            </a:r>
            <a:r>
              <a:rPr lang="en-US"/>
              <a:t>eviewed over latest 1-month period and there were no SEV1, Performance Issue, or extended Change Requests which impacted the Platform and Database Usage charts in this report</a:t>
            </a:r>
          </a:p>
          <a:p>
            <a:pPr marL="0" indent="0">
              <a:buFontTx/>
              <a:buNone/>
            </a:pPr>
            <a:r>
              <a:rPr lang="en-US"/>
              <a:t>- </a:t>
            </a:r>
            <a:r>
              <a:rPr lang="en-US" b="1"/>
              <a:t>TCA Telemetry </a:t>
            </a:r>
            <a:r>
              <a:rPr lang="en-US"/>
              <a:t>- Checked to see if data is actively being collected.  If not, the r</a:t>
            </a:r>
            <a:r>
              <a:rPr lang="en-US" sz="1200">
                <a:effectLst/>
                <a:ea typeface="Times New Roman" panose="02020603050405020304" pitchFamily="18" charset="0"/>
              </a:rPr>
              <a:t>ecommendation is to open Change Request to upgrade to latest TCA and re-enable TCA.</a:t>
            </a:r>
            <a:endParaRPr lang="en-IN"/>
          </a:p>
        </p:txBody>
      </p:sp>
      <p:sp>
        <p:nvSpPr>
          <p:cNvPr id="4" name="Slide Number Placeholder 3"/>
          <p:cNvSpPr>
            <a:spLocks noGrp="1"/>
          </p:cNvSpPr>
          <p:nvPr>
            <p:ph type="sldNum" sz="quarter" idx="5"/>
          </p:nvPr>
        </p:nvSpPr>
        <p:spPr/>
        <p:txBody>
          <a:bodyPr/>
          <a:lstStyle/>
          <a:p>
            <a:fld id="{830CB422-1C33-CB43-B2F9-92730F80FF20}" type="slidenum">
              <a:rPr lang="en-IN" smtClean="0"/>
              <a:t>6</a:t>
            </a:fld>
            <a:endParaRPr lang="en-IN"/>
          </a:p>
        </p:txBody>
      </p:sp>
    </p:spTree>
    <p:extLst>
      <p:ext uri="{BB962C8B-B14F-4D97-AF65-F5344CB8AC3E}">
        <p14:creationId xmlns:p14="http://schemas.microsoft.com/office/powerpoint/2010/main" val="3527250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chart shows percentage of CPU Usage by Database systems, Operating system and the I/O Wait with COD adjusted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9</a:t>
            </a:fld>
            <a:endParaRPr lang="en-PK" dirty="0"/>
          </a:p>
        </p:txBody>
      </p:sp>
    </p:spTree>
    <p:extLst>
      <p:ext uri="{BB962C8B-B14F-4D97-AF65-F5344CB8AC3E}">
        <p14:creationId xmlns:p14="http://schemas.microsoft.com/office/powerpoint/2010/main" val="2268288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10</a:t>
            </a:fld>
            <a:endParaRPr lang="en-PK" dirty="0"/>
          </a:p>
        </p:txBody>
      </p:sp>
    </p:spTree>
    <p:extLst>
      <p:ext uri="{BB962C8B-B14F-4D97-AF65-F5344CB8AC3E}">
        <p14:creationId xmlns:p14="http://schemas.microsoft.com/office/powerpoint/2010/main" val="1668569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11</a:t>
            </a:fld>
            <a:endParaRPr lang="en-PK" dirty="0"/>
          </a:p>
        </p:txBody>
      </p:sp>
    </p:spTree>
    <p:extLst>
      <p:ext uri="{BB962C8B-B14F-4D97-AF65-F5344CB8AC3E}">
        <p14:creationId xmlns:p14="http://schemas.microsoft.com/office/powerpoint/2010/main" val="2662444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with COD adjusted over a reporting period. The highest I/O is an estimate and could exceed the max I/O. The Callout shows the highest I/O Busy in a 1-hour sample.</a:t>
            </a:r>
          </a:p>
          <a:p>
            <a:endParaRPr lang="LID4096"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E4F7-FEA0-7F02-631A-071AC6D5C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223D1-693E-D3A7-76FB-9192AA7C3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27C8-6356-E160-769E-82FC7581E375}"/>
              </a:ext>
            </a:extLst>
          </p:cNvPr>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a:extLst>
              <a:ext uri="{FF2B5EF4-FFF2-40B4-BE49-F238E27FC236}">
                <a16:creationId xmlns:a16="http://schemas.microsoft.com/office/drawing/2014/main" id="{9FE78838-D916-856D-5A4E-308E1B4A3CF6}"/>
              </a:ext>
            </a:extLst>
          </p:cNvPr>
          <p:cNvSpPr>
            <a:spLocks noGrp="1"/>
          </p:cNvSpPr>
          <p:nvPr>
            <p:ph type="sldNum" sz="quarter" idx="5"/>
          </p:nvPr>
        </p:nvSpPr>
        <p:spPr/>
        <p:txBody>
          <a:bodyPr/>
          <a:lstStyle/>
          <a:p>
            <a:fld id="{FFDCFA53-E6C0-FD4E-82A8-4284543D7962}" type="slidenum">
              <a:rPr lang="en-US" smtClean="0"/>
              <a:t>14</a:t>
            </a:fld>
            <a:endParaRPr lang="en-US"/>
          </a:p>
        </p:txBody>
      </p:sp>
    </p:spTree>
    <p:extLst>
      <p:ext uri="{BB962C8B-B14F-4D97-AF65-F5344CB8AC3E}">
        <p14:creationId xmlns:p14="http://schemas.microsoft.com/office/powerpoint/2010/main" val="3036152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p:txBody>
          <a:bodyPr/>
          <a:lstStyle/>
          <a:p>
            <a:pPr algn="l"/>
            <a:endParaRPr lang="en-US"/>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eyebrow or section title]</a:t>
            </a:r>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53329"/>
      </p:ext>
    </p:extLst>
  </p:cSld>
  <p:clrMapOvr>
    <a:masterClrMapping/>
  </p:clrMapOvr>
  <p:extLst>
    <p:ext uri="{DCECCB84-F9BA-43D5-87BE-67443E8EF086}">
      <p15:sldGuideLst xmlns:p15="http://schemas.microsoft.com/office/powerpoint/2012/main">
        <p15:guide id="1" orient="horz" pos="648">
          <p15:clr>
            <a:srgbClr val="FBAE40"/>
          </p15:clr>
        </p15:guide>
        <p15:guide id="2" orient="horz" pos="1536">
          <p15:clr>
            <a:srgbClr val="FBAE40"/>
          </p15:clr>
        </p15:guide>
        <p15:guide id="3" orient="horz" pos="37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21" r:id="rId53"/>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0.xml"/><Relationship Id="rId1" Type="http://schemas.openxmlformats.org/officeDocument/2006/relationships/tags" Target="../tags/tag7.xml"/><Relationship Id="rId5" Type="http://schemas.openxmlformats.org/officeDocument/2006/relationships/image" Target="../media/image54.sv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tags" Target="../tags/tag1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jpe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teradata.com/r/Enterprise_IntelliFlex_VMware/Database-Unbounded-Array-Framework-Time-Series-Functions" TargetMode="External"/><Relationship Id="rId2" Type="http://schemas.openxmlformats.org/officeDocument/2006/relationships/notesSlide" Target="../notesSlides/notesSlide22.xml"/><Relationship Id="rId1" Type="http://schemas.openxmlformats.org/officeDocument/2006/relationships/slideLayout" Target="../slideLayouts/slideLayout52.xml"/><Relationship Id="rId4" Type="http://schemas.openxmlformats.org/officeDocument/2006/relationships/hyperlink" Target="https://docs.teradata.com/r/Enterprise_IntelliFlex_VMware/Database-Analytic-Function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learscape.teradata.com/" TargetMode="External"/><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0.xml"/><Relationship Id="rId1" Type="http://schemas.openxmlformats.org/officeDocument/2006/relationships/tags" Target="../tags/tag1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0.xml"/><Relationship Id="rId1" Type="http://schemas.openxmlformats.org/officeDocument/2006/relationships/tags" Target="../tags/tag1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0.xml"/><Relationship Id="rId1" Type="http://schemas.openxmlformats.org/officeDocument/2006/relationships/tags" Target="../tags/tag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0.xml"/><Relationship Id="rId1" Type="http://schemas.openxmlformats.org/officeDocument/2006/relationships/tags" Target="../tags/tag1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1.xml"/><Relationship Id="rId1" Type="http://schemas.openxmlformats.org/officeDocument/2006/relationships/tags" Target="../tags/tag2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1.xml"/><Relationship Id="rId1" Type="http://schemas.openxmlformats.org/officeDocument/2006/relationships/tags" Target="../tags/tag2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1.xml"/><Relationship Id="rId1" Type="http://schemas.openxmlformats.org/officeDocument/2006/relationships/tags" Target="../tags/tag2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1.xml"/><Relationship Id="rId1" Type="http://schemas.openxmlformats.org/officeDocument/2006/relationships/tags" Target="../tags/tag2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0.xml"/><Relationship Id="rId1" Type="http://schemas.openxmlformats.org/officeDocument/2006/relationships/tags" Target="../tags/tag2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2.xml"/><Relationship Id="rId1" Type="http://schemas.openxmlformats.org/officeDocument/2006/relationships/tags" Target="../tags/tag2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2.xml"/><Relationship Id="rId1" Type="http://schemas.openxmlformats.org/officeDocument/2006/relationships/tags" Target="../tags/tag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6.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0.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solidFill>
                  <a:srgbClr val="FFFFFF"/>
                </a:solidFill>
              </a:rPr>
              <a:t>{{</a:t>
            </a:r>
            <a:r>
              <a:rPr lang="en-US" sz="1600" dirty="0" err="1">
                <a:solidFill>
                  <a:srgbClr val="FFFFFF"/>
                </a:solidFill>
              </a:rPr>
              <a:t>val:vhc</a:t>
            </a:r>
            <a:r>
              <a:rPr lang="en-US" sz="1600" dirty="0">
                <a:solidFill>
                  <a:srgbClr val="FFFFFF"/>
                </a:solidFill>
              </a:rPr>
              <a:t>--intro.csv[1:Customer_Name]}}</a:t>
            </a:r>
          </a:p>
          <a:p>
            <a:r>
              <a:rPr lang="en-US" sz="1400" dirty="0">
                <a:solidFill>
                  <a:srgbClr val="FFFFFF"/>
                </a:solidFill>
              </a:rPr>
              <a:t>For Platform:  {{</a:t>
            </a:r>
            <a:r>
              <a:rPr lang="en-US" sz="1400" dirty="0" err="1">
                <a:solidFill>
                  <a:srgbClr val="FFFFFF"/>
                </a:solidFill>
              </a:rPr>
              <a:t>val:vhc</a:t>
            </a:r>
            <a:r>
              <a:rPr lang="en-US" sz="1400" dirty="0">
                <a:solidFill>
                  <a:srgbClr val="FFFFFF"/>
                </a:solidFill>
              </a:rPr>
              <a:t>--intro.csv[1:1]}}</a:t>
            </a:r>
          </a:p>
          <a:p>
            <a:r>
              <a:rPr lang="en-US" sz="1400" dirty="0">
                <a:solidFill>
                  <a:srgbClr val="FFFFFF"/>
                </a:solidFill>
              </a:rPr>
              <a:t>Built on: 	  {{</a:t>
            </a:r>
            <a:r>
              <a:rPr lang="en-US" sz="1400" dirty="0" err="1">
                <a:solidFill>
                  <a:srgbClr val="FFFFFF"/>
                </a:solidFill>
              </a:rPr>
              <a:t>val:vhc</a:t>
            </a:r>
            <a:r>
              <a:rPr lang="en-US" sz="1400" dirty="0">
                <a:solidFill>
                  <a:srgbClr val="FFFFFF"/>
                </a:solidFill>
              </a:rPr>
              <a:t>--intro.csv[1:FullDate]}}</a:t>
            </a:r>
          </a:p>
          <a:p>
            <a:r>
              <a:rPr lang="en-US" sz="1400" dirty="0">
                <a:solidFill>
                  <a:srgbClr val="FFFFFF"/>
                </a:solidFill>
              </a:rPr>
              <a:t>For Dates:   {{</a:t>
            </a:r>
            <a:r>
              <a:rPr lang="en-US" sz="1400" dirty="0" err="1">
                <a:solidFill>
                  <a:srgbClr val="FFFFFF"/>
                </a:solidFill>
              </a:rPr>
              <a:t>val:vhc</a:t>
            </a:r>
            <a:r>
              <a:rPr lang="en-US" sz="1400" dirty="0">
                <a:solidFill>
                  <a:srgbClr val="FFFFFF"/>
                </a:solidFill>
              </a:rPr>
              <a:t>--intro.csv[1:StartDate]}} thru {{</a:t>
            </a:r>
            <a:r>
              <a:rPr lang="en-US" sz="1400" dirty="0" err="1">
                <a:solidFill>
                  <a:srgbClr val="FFFFFF"/>
                </a:solidFill>
              </a:rPr>
              <a:t>val:vhc</a:t>
            </a:r>
            <a:r>
              <a:rPr lang="en-US" sz="1400" dirty="0">
                <a:solidFill>
                  <a:srgbClr val="FFFFFF"/>
                </a:solidFill>
              </a:rPr>
              <a:t>--intro.csv[1:EndDate]}} </a:t>
            </a:r>
          </a:p>
          <a:p>
            <a:r>
              <a:rPr lang="en-US" sz="1400" dirty="0">
                <a:solidFill>
                  <a:srgbClr val="FFFFFF"/>
                </a:solidFill>
              </a:rPr>
              <a:t>By: 	  {{</a:t>
            </a:r>
            <a:r>
              <a:rPr lang="en-US" sz="1400" dirty="0" err="1">
                <a:solidFill>
                  <a:srgbClr val="FFFFFF"/>
                </a:solidFill>
              </a:rPr>
              <a:t>val:vhc</a:t>
            </a:r>
            <a:r>
              <a:rPr lang="en-US" sz="1400" dirty="0">
                <a:solidFill>
                  <a:srgbClr val="FFFFFF"/>
                </a:solidFill>
              </a:rPr>
              <a:t>--intro.csv[1:Your_Name]}}</a:t>
            </a:r>
          </a:p>
          <a:p>
            <a:r>
              <a:rPr lang="en-US" sz="1400" dirty="0">
                <a:solidFill>
                  <a:srgbClr val="FFFFFF"/>
                </a:solidFill>
              </a:rPr>
              <a:t>	  {{</a:t>
            </a:r>
            <a:r>
              <a:rPr lang="en-US" sz="1400" dirty="0" err="1">
                <a:solidFill>
                  <a:srgbClr val="FFFFFF"/>
                </a:solidFill>
              </a:rPr>
              <a:t>val:vhc</a:t>
            </a:r>
            <a:r>
              <a:rPr lang="en-US" sz="1400" dirty="0">
                <a:solidFill>
                  <a:srgbClr val="FFFFFF"/>
                </a:solidFill>
              </a:rPr>
              <a:t>--intro.csv[1:Your_Title]}}</a:t>
            </a:r>
          </a:p>
          <a:p>
            <a:endParaRPr lang="en-US" sz="1200" dirty="0">
              <a:solidFill>
                <a:srgbClr val="FFFFFF"/>
              </a:solidFill>
            </a:endParaRPr>
          </a:p>
        </p:txBody>
      </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system_peak_cpu_by_dayofweek_heatmap_wCOD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2" name="Rectangle 1">
            <a:extLst>
              <a:ext uri="{FF2B5EF4-FFF2-40B4-BE49-F238E27FC236}">
                <a16:creationId xmlns:a16="http://schemas.microsoft.com/office/drawing/2014/main" id="{7487F6B6-0732-E677-2255-02FE6AC0D3B6}"/>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21AE0037-3540-7C33-9B2A-39565533E3F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0863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62B64-9E14-D3A5-8B1B-83BE3789E544}"/>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58E6C175-8D60-0B00-9DA2-C74B1F2C5F28}"/>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0F4C9DA8-F687-1278-CFB9-BAE953FDB4D3}"/>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3360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a:xfrm>
            <a:off x="457200" y="2610035"/>
            <a:ext cx="7955280" cy="1428564"/>
          </a:xfrm>
        </p:spPr>
        <p:txBody>
          <a:bodyPr/>
          <a:lstStyle/>
          <a:p>
            <a:r>
              <a:rPr lang="en-US" sz="4400"/>
              <a:t>Query Monitoring</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a:xfrm>
            <a:off x="457200" y="3750816"/>
            <a:ext cx="7955280" cy="887768"/>
          </a:xfrm>
        </p:spPr>
        <p:txBody>
          <a:bodyPr/>
          <a:lstStyle/>
          <a:p>
            <a:pPr>
              <a:defRPr>
                <a:solidFill/>
              </a:defRPr>
            </a:pPr>
            <a:r>
              <a:rPr lang="en-IN"/>
              <a:t>(Database Summary / Query Activity / Concurrency Levels) </a:t>
            </a:r>
            <a:endParaRPr/>
          </a:p>
          <a:p>
            <a:endParaRPr lang="en-US"/>
          </a:p>
        </p:txBody>
      </p:sp>
    </p:spTree>
    <p:extLst>
      <p:ext uri="{BB962C8B-B14F-4D97-AF65-F5344CB8AC3E}">
        <p14:creationId xmlns:p14="http://schemas.microsoft.com/office/powerpoint/2010/main" val="773560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7B9A-84E4-2858-C5A3-87647F1F44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90281A-BCD3-34E4-5D79-2E330867F165}"/>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16</a:t>
            </a:fld>
            <a:endParaRPr lang="en-US" dirty="0"/>
          </a:p>
        </p:txBody>
      </p:sp>
      <p:sp>
        <p:nvSpPr>
          <p:cNvPr id="3" name="Title 2">
            <a:extLst>
              <a:ext uri="{FF2B5EF4-FFF2-40B4-BE49-F238E27FC236}">
                <a16:creationId xmlns:a16="http://schemas.microsoft.com/office/drawing/2014/main" id="{CE795E41-0BFF-E652-B6A4-4B294903ABFD}"/>
              </a:ext>
            </a:extLst>
          </p:cNvPr>
          <p:cNvSpPr>
            <a:spLocks noGrp="1"/>
          </p:cNvSpPr>
          <p:nvPr>
            <p:ph type="title"/>
          </p:nvPr>
        </p:nvSpPr>
        <p:spPr>
          <a:xfrm>
            <a:off x="611243" y="438062"/>
            <a:ext cx="11277600" cy="1409700"/>
          </a:xfrm>
        </p:spPr>
        <p:txBody>
          <a:bodyPr/>
          <a:lstStyle/>
          <a:p>
            <a:r>
              <a:rPr lang="en-US" dirty="0"/>
              <a:t>Database Summary</a:t>
            </a:r>
          </a:p>
        </p:txBody>
      </p:sp>
      <p:sp>
        <p:nvSpPr>
          <p:cNvPr id="75" name="Text Placeholder 4">
            <a:extLst>
              <a:ext uri="{FF2B5EF4-FFF2-40B4-BE49-F238E27FC236}">
                <a16:creationId xmlns:a16="http://schemas.microsoft.com/office/drawing/2014/main" id="{CFFF12C8-E3E0-4866-D4B9-225B85E4CB8E}"/>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070413C1-7ABC-59DA-E119-75F2153456DA}"/>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12781212-2865-4731-700D-DD6D7FACC210}"/>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7FF28FFC-8BE1-5A35-7303-B799F9D1EE91}"/>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1B77F66A-9AF7-8758-9438-D4F400EDC596}"/>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A66E4A0D-8EBE-A5FA-F394-F67D707A850E}"/>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3BF74CE4-E23F-6342-2906-27315FC477A9}"/>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28C88EA1-F5B8-CB80-CDF2-BAAEDF59825E}"/>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5C47909E-16E6-1377-DF5B-F1C5F24493F2}"/>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65CB1800-450E-A340-B12B-23E9A9F3D7AF}"/>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6D3141A8-731C-E762-65A9-2920B3D9C16A}"/>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A660C088-2A92-7234-E502-3AD6B5597DFE}"/>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EF5D8A74-9A84-7E22-2974-F2CE76333CAD}"/>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5945B553-D294-8BAF-2114-981F237F5334}"/>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96B9AB6C-4F0E-4B04-CF0A-ADCEB12ADE2A}"/>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F99323EC-C383-7775-39E6-47C5D682E6BF}"/>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64B7646D-8B50-086E-E24B-E85C17BD49F8}"/>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27AFCAC6-1B71-81EA-73A8-0B2FF36E0159}"/>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AD128E6-C380-3814-2D76-BEFE1388DB40}"/>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3EB7D9B3-4E7F-839E-BD07-F6A079E0C798}"/>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B83DA937-8254-6E92-A73B-897107D8F5C1}"/>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E66CEB8A-E52A-DCDB-0473-0D59657B44C9}"/>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F3D84F41-B033-0DB4-CF96-63059913100A}"/>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541BF898-C20E-321B-7578-C47F332E706C}"/>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C92B3680-41F4-70C5-7F5E-B647A946AC36}"/>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D92089DA-0796-4A34-3CDE-ABF1C03368E8}"/>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3D826C52-0D80-BAD3-FD73-6847EF7B9C28}"/>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AD318200-CA96-7908-8985-CEFFDE8C7ABC}"/>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55DA4A52-C1C2-9E00-2E94-E622A9ABA1E7}"/>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8974CA9B-6DDB-9449-DEAF-BFC033BFC8F3}"/>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9C8E02F5-2A7A-D501-B3C1-1E37B0F543E0}"/>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E761A144-5B06-1829-60AF-3D7D0AB64F1B}"/>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EB773E02-0F97-0967-7C82-E4B97A032F6F}"/>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8E7BACAA-5A11-430E-EBD7-1F26DDF94869}"/>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615F5AA-5BB2-18F4-29D6-3A08B2E990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C5D8414B-5C1A-9B2F-84F2-072C49B78275}"/>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9888E8DE-0C12-DED0-1867-3E5215C3012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5A6E6C85-5DFC-7D59-4EEB-CD5CCE5F506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1DFDE27C-17E8-87D5-71CB-779F9886C2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4B8B4F77-1EED-3015-EEA9-E3FAED701DC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61999883-E059-D43B-AB10-0C3481966AA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ACF3ADF6-AD77-5C1E-BAB9-DCD67AC2944F}"/>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42CC1533-F3EE-BAC6-1313-A1704E913361}"/>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191DD74B-9308-766C-1709-135B4F3E60B2}"/>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3BC27EB4-5C8A-D742-9E36-C3096BBD9085}"/>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857B3529-3803-68B3-4996-EE12ADB89BDF}"/>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AE318E-2010-5996-03EC-19593993219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0A89E5ED-97ED-554C-ECFA-008CCD0008B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77809C29-B964-9C8E-4628-E25F3C33BE5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4242DC1D-9E2A-28DF-98F7-8DC332F1097C}"/>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7A4AEF4C-9326-8326-A021-0F5162A265D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94502398-27D9-BDC9-F11D-16655FE3D78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371F606F-95B2-895F-CB34-06EC3C80EE3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72C94E2C-02CC-87D3-162A-970FB82DCF12}"/>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BABB8BEC-BCD5-9948-8023-A8DEA2AD1805}"/>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76BDF7DE-2C59-96EB-5CC2-06CCA6D7C2FE}"/>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C0E405B1-1C16-0C3C-578D-74D2D957355B}"/>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67DB081A-1872-13F9-A844-FFC113182FCA}"/>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438F8FD9-024F-B31A-00AD-764064BB6D7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819868E4-A0BB-A658-807F-0664B5043C81}"/>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AF5DCF99-C0B9-DE11-3A63-2F1D779E2A4C}"/>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3DDE46B0-E278-40E3-CD0E-3D451CA858DF}"/>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EF622154-D9B9-0DE2-1BD0-F6D4D116F8D6}"/>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6F18A01E-BAD6-5280-186F-736D750ACA6C}"/>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E2CFA27A-7C8C-24BA-9AFF-7A78A5B84DE3}"/>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08EB1B86-8898-302B-0953-8BB9A8889C21}"/>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8B7B2CCE-4408-A13E-DFD7-7FF9905884E7}"/>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763B58E2-7DAF-1BD6-15D4-0DE959683C5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6BF26E5A-FEE2-1BC0-1415-319085EE52F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AFCD88E6-E60B-C786-AA9F-D61DBC8F9910}"/>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9869225C-A08A-A099-5C3D-97A803299E81}"/>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7FAD2BE8-2539-9F29-9ADE-701FB28B420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A62A45B8-BFB1-76E8-8071-F3504B318054}"/>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82890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F6B9E-C377-1A34-5E69-2F394FF45C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ADC58-537F-E3D8-2079-678D65BD8BB6}"/>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Database Summary</a:t>
            </a:r>
          </a:p>
        </p:txBody>
      </p:sp>
      <p:grpSp>
        <p:nvGrpSpPr>
          <p:cNvPr id="3" name="Group 2">
            <a:extLst>
              <a:ext uri="{FF2B5EF4-FFF2-40B4-BE49-F238E27FC236}">
                <a16:creationId xmlns:a16="http://schemas.microsoft.com/office/drawing/2014/main" id="{A4BB86FA-90EF-1942-A616-545752B17BC3}"/>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2EA629B5-879D-A1AB-761E-E33E7910418D}"/>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2C1C5430-06F8-262E-3305-F8A4071F5F85}"/>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561C3B26-D7DF-2C0D-9342-519490B2275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982FF314-56E7-7CD1-1274-B6B6AEAA2F43}"/>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F2705D22-A8B0-7DE9-1F5C-A84EAB4B5209}"/>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74E3185C-0D78-7624-DE69-91977C84B668}"/>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2C9A63E-D684-2DE7-1A2C-C6FA63A23E5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08552268-D654-3B78-1FE7-DCE84FA60B1C}"/>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2F864C10-BF59-D8E5-A646-8B563369B3DB}"/>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75764CF7-0EB3-16F7-0A83-B34FB2448A4E}"/>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5008D094-1EFD-27F8-86DB-C330FEFFA244}"/>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0EF7EE2-91BF-C19F-A4D2-54AA0D47D20B}"/>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2963B1C7-52E2-E82B-826C-FF52A63243E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ABBAAC88-2F67-841B-A9A3-BA77C63BD0B8}"/>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9B19A118-0838-C80C-3250-8846099DBC8F}"/>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4DB21EDC-940F-C22E-FE0D-415CC646A6B9}"/>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24E72514-A206-BF7B-B67F-9C261EA6932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352115D4-3214-88F1-AFE0-3BFF05630117}"/>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DE5D71-81E9-4691-4A4E-DF88FB2B7252}"/>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03E13FE-8F86-E845-8DB0-D4396151F658}"/>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90900644-70E1-1818-05F2-24CFA12F9F53}"/>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84E20F98-E44D-1C6A-3619-CBF260CC6739}"/>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D5C6A08-63DF-6B78-3F34-51AFEDCAF467}"/>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F7E8F53B-22E1-4C13-92F5-7194B395B746}"/>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B5E7A390-4358-06E7-9288-27FAD601225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5184049C-CC4A-44C8-432D-BD75250502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B80EBA65-EE5B-ED5C-54F3-5CE5C5C12DCE}"/>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6A015F8A-9149-80A3-228F-952728ECD4EB}"/>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8DC871F5-E0DF-99AA-F71A-AFEAF8648635}"/>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B9C5CB8-1BB1-2228-7A9E-9B52E5A0C637}"/>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7E434F5F-B704-8F1F-AEF3-D81645B908EB}"/>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A463175C-0DC7-41F6-CBA8-56E228DFC1CA}"/>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313CD5BF-8C8B-0B71-484D-FFFF54553B28}"/>
              </a:ext>
            </a:extLst>
          </p:cNvPr>
          <p:cNvGraphicFramePr>
            <a:graphicFrameLocks/>
          </p:cNvGraphicFramePr>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err="1">
                          <a:solidFill>
                            <a:schemeClr val="tx1"/>
                          </a:solidFill>
                          <a:latin typeface="+mn-lt"/>
                          <a:ea typeface="+mn-ea"/>
                          <a:cs typeface="+mn-cs"/>
                        </a:rPr>
                        <a:t>Avg</a:t>
                      </a:r>
                      <a:r>
                        <a:rPr lang="en-GB" sz="900" b="1" kern="1200" dirty="0">
                          <a:solidFill>
                            <a:schemeClr val="tx1"/>
                          </a:solidFill>
                          <a:latin typeface="+mn-lt"/>
                          <a:ea typeface="+mn-ea"/>
                          <a:cs typeface="+mn-cs"/>
                        </a:rPr>
                        <a:t> Space Used </a:t>
                      </a:r>
                      <a:r>
                        <a:rPr lang="en-GB" sz="900" b="0" kern="1200" dirty="0">
                          <a:solidFill>
                            <a:schemeClr val="tx1"/>
                          </a:solidFill>
                          <a:latin typeface="+mn-lt"/>
                          <a:ea typeface="+mn-ea"/>
                          <a:cs typeface="+mn-cs"/>
                        </a:rPr>
                        <a:t>refers</a:t>
                      </a:r>
                      <a:r>
                        <a:rPr lang="en-GB" sz="900" kern="1200" dirty="0">
                          <a:solidFill>
                            <a:schemeClr val="tx1"/>
                          </a:solidFill>
                          <a:latin typeface="+mn-lt"/>
                          <a:ea typeface="+mn-ea"/>
                          <a:cs typeface="+mn-cs"/>
                        </a:rPr>
                        <a:t> to the average </a:t>
                      </a:r>
                      <a:r>
                        <a:rPr lang="en-GB" sz="900" kern="1200">
                          <a:solidFill>
                            <a:schemeClr val="tx1"/>
                          </a:solidFill>
                          <a:latin typeface="+mn-lt"/>
                          <a:ea typeface="+mn-ea"/>
                          <a:cs typeface="+mn-cs"/>
                        </a:rPr>
                        <a:t>used space over </a:t>
                      </a:r>
                      <a:r>
                        <a:rPr lang="en-GB" sz="900" kern="1200" dirty="0">
                          <a:solidFill>
                            <a:schemeClr val="tx1"/>
                          </a:solidFill>
                          <a:latin typeface="+mn-lt"/>
                          <a:ea typeface="+mn-ea"/>
                          <a:cs typeface="+mn-cs"/>
                        </a:rPr>
                        <a:t>time specified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Avg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E7812A9E-BEB1-36A0-F3D4-52EE898849E9}"/>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B3EA8608-7538-AA51-DF86-C715DEBCE4B3}"/>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F3878DE8-EA74-8DAC-BA30-BE260FB994AD}"/>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10242C2F-93C1-6B02-F3BB-BAC0B9C6384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ED48A8AC-A695-E903-9411-8B5DA508FAC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564289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A26C-AEB6-76A0-C03F-084293992E34}"/>
            </a:ext>
          </a:extLst>
        </p:cNvPr>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3B8DF5DB-3A3D-C05C-6989-92A1A0A64DDF}"/>
              </a:ext>
            </a:extLst>
          </p:cNvPr>
          <p:cNvGraphicFramePr>
            <a:graphicFrameLocks noGrp="1"/>
          </p:cNvGraphicFramePr>
          <p:nvPr>
            <p:ph sz="quarter" idx="16"/>
          </p:nvPr>
        </p:nvGraphicFramePr>
        <p:xfrm>
          <a:off x="4455522" y="1761942"/>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3C12FF96-BAE5-D81B-CA68-E67276F65EDA}"/>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5A0D4E94-32FC-ADC5-ED19-412B0CD619C3}"/>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2" name="TextBox 1">
            <a:extLst>
              <a:ext uri="{FF2B5EF4-FFF2-40B4-BE49-F238E27FC236}">
                <a16:creationId xmlns:a16="http://schemas.microsoft.com/office/drawing/2014/main" id="{515318D9-A12D-8046-F83A-4E5B1F7AF19A}"/>
              </a:ext>
            </a:extLst>
          </p:cNvPr>
          <p:cNvSpPr txBox="1"/>
          <p:nvPr/>
        </p:nvSpPr>
        <p:spPr>
          <a:xfrm>
            <a:off x="520567" y="1761942"/>
            <a:ext cx="3564663" cy="3216077"/>
          </a:xfrm>
          <a:prstGeom prst="wedgeEllipseCallout">
            <a:avLst>
              <a:gd name="adj1" fmla="val 38375"/>
              <a:gd name="adj2" fmla="val 55580"/>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marL="108000" lvl="0" algn="ctr" defTabSz="914330">
              <a:lnSpc>
                <a:spcPct val="130000"/>
              </a:lnSpc>
              <a:spcBef>
                <a:spcPts val="600"/>
              </a:spcBef>
              <a:spcAft>
                <a:spcPts val="600"/>
              </a:spcAft>
              <a:defRPr/>
            </a:pPr>
            <a:r>
              <a:rPr lang="en-US" sz="1400" b="1" u="sng" dirty="0">
                <a:solidFill>
                  <a:schemeClr val="bg1"/>
                </a:solidFill>
              </a:rPr>
              <a:t>Why do I care?</a:t>
            </a:r>
          </a:p>
          <a:p>
            <a:pPr marL="108000" algn="ctr" defTabSz="914330">
              <a:lnSpc>
                <a:spcPct val="130000"/>
              </a:lnSpc>
              <a:spcBef>
                <a:spcPts val="600"/>
              </a:spcBef>
              <a:spcAft>
                <a:spcPts val="600"/>
              </a:spcAft>
              <a:defRPr/>
            </a:pPr>
            <a:r>
              <a:rPr kumimoji="0" lang="en-US" sz="1000" b="1" i="0" u="none" strike="noStrike" kern="1200" cap="none" spc="0" normalizeH="0" baseline="0" noProof="0" dirty="0">
                <a:ln>
                  <a:noFill/>
                </a:ln>
                <a:solidFill>
                  <a:schemeClr val="bg1"/>
                </a:solidFill>
                <a:effectLst/>
                <a:uLnTx/>
                <a:uFillTx/>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a:p>
            <a:pPr lvl="0" defTabSz="914330">
              <a:lnSpc>
                <a:spcPct val="130000"/>
              </a:lnSpc>
              <a:spcBef>
                <a:spcPts val="1200"/>
              </a:spcBef>
              <a:defRPr/>
            </a:pPr>
            <a:endParaRPr lang="en-US" sz="1200" dirty="0">
              <a:solidFill>
                <a:schemeClr val="bg1"/>
              </a:solidFill>
            </a:endParaRPr>
          </a:p>
        </p:txBody>
      </p:sp>
      <p:pic>
        <p:nvPicPr>
          <p:cNvPr id="4" name="Graphic 3" descr="Scientific Thought outline">
            <a:extLst>
              <a:ext uri="{FF2B5EF4-FFF2-40B4-BE49-F238E27FC236}">
                <a16:creationId xmlns:a16="http://schemas.microsoft.com/office/drawing/2014/main" id="{AD49BF0D-313D-B2EC-0106-F19918EFA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5836" y="4978019"/>
            <a:ext cx="994521" cy="968731"/>
          </a:xfrm>
          <a:prstGeom prst="rect">
            <a:avLst/>
          </a:prstGeom>
        </p:spPr>
      </p:pic>
    </p:spTree>
    <p:custDataLst>
      <p:tags r:id="rId1"/>
    </p:custDataLst>
    <p:extLst>
      <p:ext uri="{BB962C8B-B14F-4D97-AF65-F5344CB8AC3E}">
        <p14:creationId xmlns:p14="http://schemas.microsoft.com/office/powerpoint/2010/main" val="17299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7647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31B1AE-4F4B-64E3-A404-15B28E2869B1}"/>
              </a:ext>
            </a:extLst>
          </p:cNvPr>
          <p:cNvSpPr/>
          <p:nvPr/>
        </p:nvSpPr>
        <p:spPr>
          <a:xfrm>
            <a:off x="9112316" y="1463830"/>
            <a:ext cx="2772000" cy="1070042"/>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Can we drill down into a particular area?</a:t>
            </a:r>
          </a:p>
        </p:txBody>
      </p:sp>
      <p:sp>
        <p:nvSpPr>
          <p:cNvPr id="5" name="Rectangle 4">
            <a:extLst>
              <a:ext uri="{FF2B5EF4-FFF2-40B4-BE49-F238E27FC236}">
                <a16:creationId xmlns:a16="http://schemas.microsoft.com/office/drawing/2014/main" id="{B177C2E9-9F25-814A-41DA-8DFD4936CF25}"/>
              </a:ext>
            </a:extLst>
          </p:cNvPr>
          <p:cNvSpPr/>
          <p:nvPr/>
        </p:nvSpPr>
        <p:spPr>
          <a:xfrm>
            <a:off x="6193827" y="1472740"/>
            <a:ext cx="2772000" cy="1070042"/>
          </a:xfrm>
          <a:prstGeom prst="rect">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Is this information actionable?</a:t>
            </a:r>
          </a:p>
        </p:txBody>
      </p:sp>
      <p:sp>
        <p:nvSpPr>
          <p:cNvPr id="8" name="Rectangle 7">
            <a:extLst>
              <a:ext uri="{FF2B5EF4-FFF2-40B4-BE49-F238E27FC236}">
                <a16:creationId xmlns:a16="http://schemas.microsoft.com/office/drawing/2014/main" id="{F39D73F2-25AF-D2F0-4852-5D5D983C0756}"/>
              </a:ext>
            </a:extLst>
          </p:cNvPr>
          <p:cNvSpPr/>
          <p:nvPr/>
        </p:nvSpPr>
        <p:spPr>
          <a:xfrm>
            <a:off x="352554" y="1476498"/>
            <a:ext cx="2772000" cy="1070042"/>
          </a:xfrm>
          <a:prstGeom prst="rect">
            <a:avLst/>
          </a:prstGeom>
          <a:solidFill>
            <a:schemeClr val="tx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What is Vantage Health Check?</a:t>
            </a:r>
          </a:p>
        </p:txBody>
      </p:sp>
      <p:cxnSp>
        <p:nvCxnSpPr>
          <p:cNvPr id="13" name="Straight Connector 12">
            <a:extLst>
              <a:ext uri="{FF2B5EF4-FFF2-40B4-BE49-F238E27FC236}">
                <a16:creationId xmlns:a16="http://schemas.microsoft.com/office/drawing/2014/main" id="{1AF6FB6F-CF49-369C-F5C4-EFCE08E82BA8}"/>
              </a:ext>
            </a:extLst>
          </p:cNvPr>
          <p:cNvCxnSpPr>
            <a:cxnSpLocks/>
          </p:cNvCxnSpPr>
          <p:nvPr/>
        </p:nvCxnSpPr>
        <p:spPr>
          <a:xfrm>
            <a:off x="1779650"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41DAC0E-2C2A-8C54-2E9A-E245ECAC811D}"/>
              </a:ext>
            </a:extLst>
          </p:cNvPr>
          <p:cNvCxnSpPr>
            <a:cxnSpLocks/>
          </p:cNvCxnSpPr>
          <p:nvPr/>
        </p:nvCxnSpPr>
        <p:spPr>
          <a:xfrm>
            <a:off x="7548105"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AC09AD-20B2-F3E3-9824-9D4797699870}"/>
              </a:ext>
            </a:extLst>
          </p:cNvPr>
          <p:cNvSpPr txBox="1"/>
          <p:nvPr/>
        </p:nvSpPr>
        <p:spPr>
          <a:xfrm>
            <a:off x="352554" y="2827594"/>
            <a:ext cx="2772000"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VHC is a collection of Teradata usage analysis to provide a high-level view into a Teradata Vantage system.  This includes typical consumption metrics, but also complexity metrics such as throughput, concurrency, feature usage, and more.</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18" name="TextBox 17">
            <a:extLst>
              <a:ext uri="{FF2B5EF4-FFF2-40B4-BE49-F238E27FC236}">
                <a16:creationId xmlns:a16="http://schemas.microsoft.com/office/drawing/2014/main" id="{16854732-A17B-978B-0623-68480348648E}"/>
              </a:ext>
            </a:extLst>
          </p:cNvPr>
          <p:cNvSpPr txBox="1"/>
          <p:nvPr/>
        </p:nvSpPr>
        <p:spPr>
          <a:xfrm>
            <a:off x="6193827" y="2812781"/>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is the intention, although what part is actionable depends on the situation and what business use-cases are being solved. Your CSM can use this information to build a data-driven Success Plan and help raise up areas of opportunity.</a:t>
            </a:r>
            <a:endParaRPr kumimoji="0" lang="en-US" sz="1200" b="0" i="0" u="none" strike="noStrike" kern="1200" cap="none" spc="0" normalizeH="0" baseline="0" noProof="0">
              <a:ln>
                <a:noFill/>
              </a:ln>
              <a:solidFill>
                <a:srgbClr val="00233C"/>
              </a:solidFill>
              <a:effectLst/>
              <a:uLnTx/>
              <a:uFillTx/>
              <a:ea typeface="Inter"/>
              <a:cs typeface="Calibri"/>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233C"/>
              </a:solidFill>
              <a:effectLst/>
              <a:uLnTx/>
              <a:uFillTx/>
              <a:latin typeface="Calibri"/>
              <a:ea typeface="Inter"/>
              <a:cs typeface="Calibri"/>
            </a:endParaRPr>
          </a:p>
        </p:txBody>
      </p:sp>
      <p:cxnSp>
        <p:nvCxnSpPr>
          <p:cNvPr id="52" name="Straight Connector 51">
            <a:extLst>
              <a:ext uri="{FF2B5EF4-FFF2-40B4-BE49-F238E27FC236}">
                <a16:creationId xmlns:a16="http://schemas.microsoft.com/office/drawing/2014/main" id="{E34C4805-9C99-122E-FDA9-3606DD91443A}"/>
              </a:ext>
            </a:extLst>
          </p:cNvPr>
          <p:cNvCxnSpPr>
            <a:cxnSpLocks/>
          </p:cNvCxnSpPr>
          <p:nvPr/>
        </p:nvCxnSpPr>
        <p:spPr>
          <a:xfrm>
            <a:off x="10511943"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59C4B1-C46B-F96D-C624-7A186F9ECE70}"/>
              </a:ext>
            </a:extLst>
          </p:cNvPr>
          <p:cNvCxnSpPr>
            <a:cxnSpLocks/>
          </p:cNvCxnSpPr>
          <p:nvPr/>
        </p:nvCxnSpPr>
        <p:spPr>
          <a:xfrm>
            <a:off x="4643406"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E069DF-D1D5-3C93-AB5D-66D3230D7753}"/>
              </a:ext>
            </a:extLst>
          </p:cNvPr>
          <p:cNvSpPr txBox="1"/>
          <p:nvPr/>
        </p:nvSpPr>
        <p:spPr>
          <a:xfrm>
            <a:off x="9112316" y="2812782"/>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pPr algn="l">
              <a:spcAft>
                <a:spcPts val="300"/>
              </a:spcAft>
            </a:pPr>
            <a:r>
              <a:rPr lang="en-US" sz="120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9" name="Rectangle 8">
            <a:extLst>
              <a:ext uri="{FF2B5EF4-FFF2-40B4-BE49-F238E27FC236}">
                <a16:creationId xmlns:a16="http://schemas.microsoft.com/office/drawing/2014/main" id="{096D22C2-BC1A-AD4C-C228-7691711E8BA5}"/>
              </a:ext>
            </a:extLst>
          </p:cNvPr>
          <p:cNvSpPr/>
          <p:nvPr/>
        </p:nvSpPr>
        <p:spPr>
          <a:xfrm>
            <a:off x="3275338" y="1472740"/>
            <a:ext cx="2772000" cy="1070042"/>
          </a:xfrm>
          <a:prstGeom prst="rect">
            <a:avLst/>
          </a:prstGeom>
          <a:solidFill>
            <a:schemeClr val="tx2">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How often should I refresh VHC?</a:t>
            </a:r>
          </a:p>
        </p:txBody>
      </p:sp>
      <p:sp>
        <p:nvSpPr>
          <p:cNvPr id="22" name="TextBox 21">
            <a:extLst>
              <a:ext uri="{FF2B5EF4-FFF2-40B4-BE49-F238E27FC236}">
                <a16:creationId xmlns:a16="http://schemas.microsoft.com/office/drawing/2014/main" id="{62BA3C71-0D57-CA71-D739-2A0EEBE864B4}"/>
              </a:ext>
            </a:extLst>
          </p:cNvPr>
          <p:cNvSpPr txBox="1"/>
          <p:nvPr/>
        </p:nvSpPr>
        <p:spPr>
          <a:xfrm>
            <a:off x="3271043" y="2827594"/>
            <a:ext cx="2776295"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depends on your rhythm and needs, however graphically, VHC looks the best using between 4 and 6 weeks.  Too much more, and the graphics begin to crowd, but too little data becomes less helpful. Best practice is to review with your CSM monthly, more-or-less.</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pic>
        <p:nvPicPr>
          <p:cNvPr id="25" name="Picture 24">
            <a:extLst>
              <a:ext uri="{FF2B5EF4-FFF2-40B4-BE49-F238E27FC236}">
                <a16:creationId xmlns:a16="http://schemas.microsoft.com/office/drawing/2014/main" id="{03CAE4B8-68D4-7C6C-3117-8DDE60D1B3B7}"/>
              </a:ext>
            </a:extLst>
          </p:cNvPr>
          <p:cNvPicPr>
            <a:picLocks noChangeAspect="1"/>
          </p:cNvPicPr>
          <p:nvPr/>
        </p:nvPicPr>
        <p:blipFill>
          <a:blip r:embed="rId3"/>
          <a:stretch>
            <a:fillRect/>
          </a:stretch>
        </p:blipFill>
        <p:spPr>
          <a:xfrm>
            <a:off x="6972001" y="50921"/>
            <a:ext cx="4790685" cy="1421819"/>
          </a:xfrm>
          <a:prstGeom prst="rect">
            <a:avLst/>
          </a:prstGeom>
        </p:spPr>
      </p:pic>
      <p:sp>
        <p:nvSpPr>
          <p:cNvPr id="2" name="Title 4">
            <a:extLst>
              <a:ext uri="{FF2B5EF4-FFF2-40B4-BE49-F238E27FC236}">
                <a16:creationId xmlns:a16="http://schemas.microsoft.com/office/drawing/2014/main" id="{477E2EFA-5A3C-B460-6EC0-1BE483B14701}"/>
              </a:ext>
            </a:extLst>
          </p:cNvPr>
          <p:cNvSpPr>
            <a:spLocks noGrp="1"/>
          </p:cNvSpPr>
          <p:nvPr>
            <p:ph type="title"/>
          </p:nvPr>
        </p:nvSpPr>
        <p:spPr>
          <a:xfrm>
            <a:off x="457200" y="163773"/>
            <a:ext cx="5317724" cy="1012517"/>
          </a:xfrm>
        </p:spPr>
        <p:txBody>
          <a:bodyPr/>
          <a:lstStyle/>
          <a:p>
            <a:r>
              <a:rPr lang="en-US"/>
              <a:t>Introduction to </a:t>
            </a:r>
            <a:br>
              <a:rPr lang="en-US"/>
            </a:br>
            <a:r>
              <a:rPr lang="en-US"/>
              <a:t>Vantage Health Check (VHC)</a:t>
            </a:r>
          </a:p>
        </p:txBody>
      </p:sp>
    </p:spTree>
    <p:extLst>
      <p:ext uri="{BB962C8B-B14F-4D97-AF65-F5344CB8AC3E}">
        <p14:creationId xmlns:p14="http://schemas.microsoft.com/office/powerpoint/2010/main" val="965396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9079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1033272"/>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103612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
        <p:nvSpPr>
          <p:cNvPr id="4" name="TextBox 3">
            <a:extLst>
              <a:ext uri="{FF2B5EF4-FFF2-40B4-BE49-F238E27FC236}">
                <a16:creationId xmlns:a16="http://schemas.microsoft.com/office/drawing/2014/main" id="{6E2A4BFB-4EF1-B596-496E-6FE4A31D25D5}"/>
              </a:ext>
            </a:extLst>
          </p:cNvPr>
          <p:cNvSpPr txBox="1"/>
          <p:nvPr/>
        </p:nvSpPr>
        <p:spPr>
          <a:xfrm>
            <a:off x="2059620" y="5197425"/>
            <a:ext cx="4036379" cy="1075099"/>
          </a:xfrm>
          <a:prstGeom prst="foldedCorner">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360000" tIns="0" rIns="360000" bIns="0" rtlCol="0" anchor="ctr">
            <a:noAutofit/>
          </a:bodyPr>
          <a:lstStyle/>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--query_counts.csv[1:20]}}M queries per day. </a:t>
            </a:r>
          </a:p>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--query_counts.csv[1:6]}}M statements per day. </a:t>
            </a:r>
          </a:p>
          <a:p>
            <a:pPr marL="171450" indent="-171450">
              <a:buFont typeface="Arial" panose="020B0604020202020204" pitchFamily="34" charset="0"/>
              <a:buChar char="•"/>
            </a:pPr>
            <a:r>
              <a:rPr lang="en-PH" sz="1200" b="1" dirty="0">
                <a:solidFill>
                  <a:schemeClr val="bg1"/>
                </a:solidFill>
              </a:rPr>
              <a:t>{{</a:t>
            </a:r>
            <a:r>
              <a:rPr lang="en-PH" sz="1200" b="1" dirty="0" err="1">
                <a:solidFill>
                  <a:schemeClr val="bg1"/>
                </a:solidFill>
              </a:rPr>
              <a:t>val:vhc</a:t>
            </a:r>
            <a:r>
              <a:rPr lang="en-PH" sz="1200" b="1" dirty="0">
                <a:solidFill>
                  <a:schemeClr val="bg1"/>
                </a:solidFill>
              </a:rPr>
              <a:t>--query_counts.csv[1:14]}} % of the queries are sub-second.</a:t>
            </a:r>
          </a:p>
        </p:txBody>
      </p:sp>
    </p:spTree>
    <p:custDataLst>
      <p:tags r:id="rId1"/>
    </p:custDataLst>
    <p:extLst>
      <p:ext uri="{BB962C8B-B14F-4D97-AF65-F5344CB8AC3E}">
        <p14:creationId xmlns:p14="http://schemas.microsoft.com/office/powerpoint/2010/main" val="326084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C035-C553-752F-8DE6-AAC5C6CA4B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9C687-B19C-81B5-89A1-88708FDE4B8F}"/>
              </a:ext>
            </a:extLst>
          </p:cNvPr>
          <p:cNvSpPr>
            <a:spLocks noGrp="1"/>
          </p:cNvSpPr>
          <p:nvPr>
            <p:ph type="title"/>
          </p:nvPr>
        </p:nvSpPr>
        <p:spPr>
          <a:xfrm>
            <a:off x="575310" y="395492"/>
            <a:ext cx="11041380" cy="813548"/>
          </a:xfrm>
        </p:spPr>
        <p:txBody>
          <a:bodyPr/>
          <a:lstStyle/>
          <a:p>
            <a:r>
              <a:rPr lang="en-US" dirty="0"/>
              <a:t>Query Delay Time</a:t>
            </a:r>
          </a:p>
        </p:txBody>
      </p:sp>
      <p:sp>
        <p:nvSpPr>
          <p:cNvPr id="22" name="Rectangle 21">
            <a:extLst>
              <a:ext uri="{FF2B5EF4-FFF2-40B4-BE49-F238E27FC236}">
                <a16:creationId xmlns:a16="http://schemas.microsoft.com/office/drawing/2014/main" id="{04D2BB80-C1E4-BCBA-4416-2834D85D2AB1}"/>
              </a:ext>
            </a:extLst>
          </p:cNvPr>
          <p:cNvSpPr/>
          <p:nvPr/>
        </p:nvSpPr>
        <p:spPr>
          <a:xfrm>
            <a:off x="1144677" y="1209039"/>
            <a:ext cx="10107769" cy="4579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a:solidFill>
                  <a:schemeClr val="accent6"/>
                </a:solidFill>
              </a:rPr>
              <a:t>--query_delaytime.</a:t>
            </a:r>
            <a:r>
              <a:rPr lang="en-US" dirty="0">
                <a:solidFill>
                  <a:schemeClr val="accent6"/>
                </a:solidFill>
              </a:rPr>
              <a:t>png}}</a:t>
            </a:r>
          </a:p>
          <a:p>
            <a:pPr algn="l"/>
            <a:endParaRPr lang="en-US" dirty="0">
              <a:solidFill>
                <a:schemeClr val="accent6"/>
              </a:solidFill>
            </a:endParaRPr>
          </a:p>
        </p:txBody>
      </p:sp>
      <p:sp>
        <p:nvSpPr>
          <p:cNvPr id="2" name="Rectangle 1">
            <a:extLst>
              <a:ext uri="{FF2B5EF4-FFF2-40B4-BE49-F238E27FC236}">
                <a16:creationId xmlns:a16="http://schemas.microsoft.com/office/drawing/2014/main" id="{E3E12B1F-3005-281E-D2E4-CE66C07129E3}"/>
              </a:ext>
            </a:extLst>
          </p:cNvPr>
          <p:cNvSpPr/>
          <p:nvPr/>
        </p:nvSpPr>
        <p:spPr>
          <a:xfrm>
            <a:off x="1144678" y="1209038"/>
            <a:ext cx="10107768" cy="4579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8672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96584-D2FD-AD62-52CC-2C8070A3D1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3F8412-D297-C0B5-3BEE-97C0F131F002}"/>
              </a:ext>
            </a:extLst>
          </p:cNvPr>
          <p:cNvSpPr>
            <a:spLocks noGrp="1"/>
          </p:cNvSpPr>
          <p:nvPr>
            <p:ph type="title"/>
          </p:nvPr>
        </p:nvSpPr>
        <p:spPr>
          <a:xfrm>
            <a:off x="504825" y="496492"/>
            <a:ext cx="11277600" cy="808525"/>
          </a:xfrm>
        </p:spPr>
        <p:txBody>
          <a:bodyPr/>
          <a:lstStyle/>
          <a:p>
            <a:r>
              <a:rPr lang="en-US" dirty="0"/>
              <a:t>Top 25 Users By Query Count</a:t>
            </a:r>
          </a:p>
        </p:txBody>
      </p:sp>
      <p:sp>
        <p:nvSpPr>
          <p:cNvPr id="21" name="Footer Placeholder 4">
            <a:extLst>
              <a:ext uri="{FF2B5EF4-FFF2-40B4-BE49-F238E27FC236}">
                <a16:creationId xmlns:a16="http://schemas.microsoft.com/office/drawing/2014/main" id="{61F43555-CB20-2FA0-E0E6-4A1E43A4E90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7" name="Content Placeholder 7">
            <a:extLst>
              <a:ext uri="{FF2B5EF4-FFF2-40B4-BE49-F238E27FC236}">
                <a16:creationId xmlns:a16="http://schemas.microsoft.com/office/drawing/2014/main" id="{D98D8C5A-EA9E-B20B-C324-52C78D531A3A}"/>
              </a:ext>
            </a:extLst>
          </p:cNvPr>
          <p:cNvGraphicFramePr>
            <a:graphicFrameLocks noGrp="1"/>
          </p:cNvGraphicFramePr>
          <p:nvPr>
            <p:ph sz="quarter" idx="16"/>
            <p:extLst>
              <p:ext uri="{D42A27DB-BD31-4B8C-83A1-F6EECF244321}">
                <p14:modId xmlns:p14="http://schemas.microsoft.com/office/powerpoint/2010/main" val="3136533464"/>
              </p:ext>
            </p:extLst>
          </p:nvPr>
        </p:nvGraphicFramePr>
        <p:xfrm>
          <a:off x="2492886" y="1168247"/>
          <a:ext cx="6331517" cy="4910303"/>
        </p:xfrm>
        <a:graphic>
          <a:graphicData uri="http://schemas.openxmlformats.org/drawingml/2006/table">
            <a:tbl>
              <a:tblPr firstRow="1" bandRow="1">
                <a:tableStyleId>{9DCAF9ED-07DC-4A11-8D7F-57B35C25682E}</a:tableStyleId>
              </a:tblPr>
              <a:tblGrid>
                <a:gridCol w="2922493">
                  <a:extLst>
                    <a:ext uri="{9D8B030D-6E8A-4147-A177-3AD203B41FA5}">
                      <a16:colId xmlns:a16="http://schemas.microsoft.com/office/drawing/2014/main" val="3418245233"/>
                    </a:ext>
                  </a:extLst>
                </a:gridCol>
                <a:gridCol w="1746518">
                  <a:extLst>
                    <a:ext uri="{9D8B030D-6E8A-4147-A177-3AD203B41FA5}">
                      <a16:colId xmlns:a16="http://schemas.microsoft.com/office/drawing/2014/main" val="251619454"/>
                    </a:ext>
                  </a:extLst>
                </a:gridCol>
                <a:gridCol w="1662506">
                  <a:extLst>
                    <a:ext uri="{9D8B030D-6E8A-4147-A177-3AD203B41FA5}">
                      <a16:colId xmlns:a16="http://schemas.microsoft.com/office/drawing/2014/main" val="2411404014"/>
                    </a:ext>
                  </a:extLst>
                </a:gridCol>
              </a:tblGrid>
              <a:tr h="237563">
                <a:tc>
                  <a:txBody>
                    <a:bodyPr/>
                    <a:lstStyle/>
                    <a:p>
                      <a:pPr algn="l" fontAlgn="b">
                        <a:defRPr sz="800">
                          <a:solidFill>
                            <a:schemeClr val="bg1"/>
                          </a:solidFill>
                          <a:latin typeface="+mn-lt"/>
                        </a:defRPr>
                      </a:pPr>
                      <a:r>
                        <a:rPr lang="en-US" sz="900" dirty="0"/>
                        <a:t>User</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dirty="0"/>
                        <a:t>CPU Usage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82880">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--top_25_users.csv[2]}}</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--top_25_users.csv[3]}}</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83970">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82885">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4169536"/>
                  </a:ext>
                </a:extLst>
              </a:tr>
            </a:tbl>
          </a:graphicData>
        </a:graphic>
      </p:graphicFrame>
    </p:spTree>
    <p:extLst>
      <p:ext uri="{BB962C8B-B14F-4D97-AF65-F5344CB8AC3E}">
        <p14:creationId xmlns:p14="http://schemas.microsoft.com/office/powerpoint/2010/main" val="13799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24</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sz="4800" dirty="0"/>
              <a:t>Workload Management</a:t>
            </a:r>
            <a:endParaRPr lang="en-US" dirty="0"/>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B1985EDE-6714-0E4A-3D36-66D6E4F02722}"/>
              </a:ext>
            </a:extLst>
          </p:cNvPr>
          <p:cNvSpPr txBox="1">
            <a:spLocks/>
          </p:cNvSpPr>
          <p:nvPr/>
        </p:nvSpPr>
        <p:spPr>
          <a:xfrm>
            <a:off x="457200" y="3150831"/>
            <a:ext cx="7955280" cy="68186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IN">
                <a:solidFill/>
              </a:rPr>
              <a:t>(JOIN Frequency / Database Allocations)</a:t>
            </a:r>
          </a:p>
          <a:p>
            <a:endParaRPr lang="en-IN" dirty="0"/>
          </a:p>
        </p:txBody>
      </p:sp>
    </p:spTree>
    <p:extLst>
      <p:ext uri="{BB962C8B-B14F-4D97-AF65-F5344CB8AC3E}">
        <p14:creationId xmlns:p14="http://schemas.microsoft.com/office/powerpoint/2010/main" val="3796662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28</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9CE589E8-1C53-8165-EAF5-2CE02C8AC398}"/>
              </a:ext>
            </a:extLst>
          </p:cNvPr>
          <p:cNvSpPr txBox="1">
            <a:spLocks/>
          </p:cNvSpPr>
          <p:nvPr/>
        </p:nvSpPr>
        <p:spPr>
          <a:xfrm>
            <a:off x="457200" y="3238499"/>
            <a:ext cx="7955280" cy="63919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GB">
                <a:solidFill/>
              </a:rPr>
              <a:t>(Most Used Features / ClearScape Features / Unused Features)</a:t>
            </a:r>
            <a:endParaRPr lang="en-GB" dirty="0">
              <a:solidFill/>
            </a:endParaRPr>
          </a:p>
        </p:txBody>
      </p:sp>
    </p:spTree>
    <p:extLst>
      <p:ext uri="{BB962C8B-B14F-4D97-AF65-F5344CB8AC3E}">
        <p14:creationId xmlns:p14="http://schemas.microsoft.com/office/powerpoint/2010/main" val="350246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3034798483"/>
              </p:ext>
            </p:extLst>
          </p:nvPr>
        </p:nvGraphicFramePr>
        <p:xfrm>
          <a:off x="984824" y="1360848"/>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36854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a:extLst>
              <a:ext uri="{FF2B5EF4-FFF2-40B4-BE49-F238E27FC236}">
                <a16:creationId xmlns:a16="http://schemas.microsoft.com/office/drawing/2014/main" id="{A9EDF0E6-DC72-F669-4968-1F1F2BAA757E}"/>
              </a:ext>
            </a:extLst>
          </p:cNvPr>
          <p:cNvSpPr txBox="1">
            <a:spLocks/>
          </p:cNvSpPr>
          <p:nvPr/>
        </p:nvSpPr>
        <p:spPr>
          <a:xfrm>
            <a:off x="3789819" y="184283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Platform Resource Consumption</a:t>
            </a:r>
          </a:p>
          <a:p>
            <a:r>
              <a:rPr lang="en-US" sz="1400" b="1">
                <a:latin typeface="+mn-lt"/>
              </a:rPr>
              <a:t>	</a:t>
            </a:r>
            <a:r>
              <a:rPr lang="en-US" sz="1100">
                <a:latin typeface="+mn-lt"/>
              </a:rPr>
              <a:t>CPU, I/O, Disk Utilization</a:t>
            </a:r>
            <a:endParaRPr lang="en-US" sz="1200">
              <a:latin typeface="+mn-lt"/>
            </a:endParaRPr>
          </a:p>
          <a:p>
            <a:endParaRPr lang="en-US" sz="1400" b="1">
              <a:latin typeface="+mn-lt"/>
            </a:endParaRPr>
          </a:p>
        </p:txBody>
      </p:sp>
      <p:sp>
        <p:nvSpPr>
          <p:cNvPr id="2" name="Title 4">
            <a:extLst>
              <a:ext uri="{FF2B5EF4-FFF2-40B4-BE49-F238E27FC236}">
                <a16:creationId xmlns:a16="http://schemas.microsoft.com/office/drawing/2014/main" id="{AB8F6327-9C39-DCCE-F6E1-321B0B65C2E0}"/>
              </a:ext>
            </a:extLst>
          </p:cNvPr>
          <p:cNvSpPr txBox="1">
            <a:spLocks/>
          </p:cNvSpPr>
          <p:nvPr/>
        </p:nvSpPr>
        <p:spPr>
          <a:xfrm>
            <a:off x="3789819" y="115188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Vantage Health Check - Overview</a:t>
            </a:r>
          </a:p>
          <a:p>
            <a:r>
              <a:rPr lang="en-US" sz="1400" b="1">
                <a:latin typeface="+mn-lt"/>
              </a:rPr>
              <a:t>	</a:t>
            </a:r>
            <a:r>
              <a:rPr lang="en-US" sz="1100">
                <a:latin typeface="+mn-lt"/>
              </a:rPr>
              <a:t>VHC on a page, Key Highlights</a:t>
            </a:r>
            <a:endParaRPr lang="en-US" sz="1200">
              <a:latin typeface="+mn-lt"/>
            </a:endParaRPr>
          </a:p>
          <a:p>
            <a:endParaRPr lang="en-US" sz="1400" b="1">
              <a:latin typeface="+mn-lt"/>
            </a:endParaRPr>
          </a:p>
        </p:txBody>
      </p:sp>
      <p:sp>
        <p:nvSpPr>
          <p:cNvPr id="21" name="Title 4">
            <a:extLst>
              <a:ext uri="{FF2B5EF4-FFF2-40B4-BE49-F238E27FC236}">
                <a16:creationId xmlns:a16="http://schemas.microsoft.com/office/drawing/2014/main" id="{4B093875-99E6-E107-ACFE-88D12C8DE4F6}"/>
              </a:ext>
            </a:extLst>
          </p:cNvPr>
          <p:cNvSpPr txBox="1">
            <a:spLocks/>
          </p:cNvSpPr>
          <p:nvPr/>
        </p:nvSpPr>
        <p:spPr>
          <a:xfrm>
            <a:off x="3789819" y="252283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Query Monitoring</a:t>
            </a:r>
            <a:endParaRPr lang="en-US" sz="1400" b="1">
              <a:latin typeface="+mn-lt"/>
            </a:endParaRPr>
          </a:p>
          <a:p>
            <a:r>
              <a:rPr lang="en-US" sz="1400" b="1">
                <a:latin typeface="+mn-lt"/>
              </a:rPr>
              <a:t>	</a:t>
            </a:r>
            <a:r>
              <a:rPr lang="en-US" sz="1100">
                <a:latin typeface="+mn-lt"/>
              </a:rPr>
              <a:t>Database Summary, Concurrency Levels, Daily Activity Throughput</a:t>
            </a:r>
            <a:endParaRPr lang="en-US" sz="1200">
              <a:latin typeface="+mn-lt"/>
            </a:endParaRPr>
          </a:p>
          <a:p>
            <a:endParaRPr lang="en-US" sz="1400" b="1">
              <a:latin typeface="+mn-lt"/>
            </a:endParaRPr>
          </a:p>
        </p:txBody>
      </p:sp>
      <p:sp>
        <p:nvSpPr>
          <p:cNvPr id="24" name="Title 4">
            <a:extLst>
              <a:ext uri="{FF2B5EF4-FFF2-40B4-BE49-F238E27FC236}">
                <a16:creationId xmlns:a16="http://schemas.microsoft.com/office/drawing/2014/main" id="{B9038149-4371-ADDB-62BD-CDC247CF3E13}"/>
              </a:ext>
            </a:extLst>
          </p:cNvPr>
          <p:cNvSpPr txBox="1">
            <a:spLocks/>
          </p:cNvSpPr>
          <p:nvPr/>
        </p:nvSpPr>
        <p:spPr>
          <a:xfrm>
            <a:off x="3789819" y="4575120"/>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Trending Summary</a:t>
            </a:r>
            <a:endParaRPr lang="en-US" sz="1400" b="1">
              <a:latin typeface="+mn-lt"/>
            </a:endParaRPr>
          </a:p>
          <a:p>
            <a:r>
              <a:rPr lang="en-US" sz="1400" b="1">
                <a:latin typeface="+mn-lt"/>
              </a:rPr>
              <a:t>	</a:t>
            </a:r>
            <a:r>
              <a:rPr lang="en-US" sz="1100">
                <a:latin typeface="+mn-lt"/>
              </a:rPr>
              <a:t>Platform and Database Trending Metrics</a:t>
            </a:r>
            <a:endParaRPr lang="en-US" sz="1200">
              <a:latin typeface="+mn-lt"/>
            </a:endParaRPr>
          </a:p>
          <a:p>
            <a:endParaRPr lang="en-US" sz="1400" b="1">
              <a:latin typeface="+mn-lt"/>
            </a:endParaRPr>
          </a:p>
        </p:txBody>
      </p:sp>
      <p:pic>
        <p:nvPicPr>
          <p:cNvPr id="11" name="Picture 2" descr="White Lighthouse On The Cliff by Narvikk">
            <a:extLst>
              <a:ext uri="{FF2B5EF4-FFF2-40B4-BE49-F238E27FC236}">
                <a16:creationId xmlns:a16="http://schemas.microsoft.com/office/drawing/2014/main" id="{6C0274D3-1A3D-53B6-8DE3-2265503A2226}"/>
              </a:ext>
            </a:extLst>
          </p:cNvPr>
          <p:cNvPicPr>
            <a:picLocks noChangeArrowheads="1"/>
          </p:cNvPicPr>
          <p:nvPr/>
        </p:nvPicPr>
        <p:blipFill>
          <a:blip r:embed="rId3">
            <a:alphaModFix amt="50000"/>
            <a:extLst>
              <a:ext uri="{28A0092B-C50C-407E-A947-70E740481C1C}">
                <a14:useLocalDpi xmlns:a14="http://schemas.microsoft.com/office/drawing/2010/main" val="0"/>
              </a:ext>
            </a:extLst>
          </a:blip>
          <a:srcRect l="13975" r="13975"/>
          <a:stretch>
            <a:fillRect/>
          </a:stretch>
        </p:blipFill>
        <p:spPr bwMode="auto">
          <a:xfrm flipH="1">
            <a:off x="-1" y="0"/>
            <a:ext cx="35290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4">
            <a:extLst>
              <a:ext uri="{FF2B5EF4-FFF2-40B4-BE49-F238E27FC236}">
                <a16:creationId xmlns:a16="http://schemas.microsoft.com/office/drawing/2014/main" id="{EC758391-554B-0FC5-7215-E903EA50F224}"/>
              </a:ext>
            </a:extLst>
          </p:cNvPr>
          <p:cNvSpPr txBox="1">
            <a:spLocks/>
          </p:cNvSpPr>
          <p:nvPr/>
        </p:nvSpPr>
        <p:spPr>
          <a:xfrm>
            <a:off x="3789819" y="3211822"/>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Workload Management</a:t>
            </a:r>
          </a:p>
          <a:p>
            <a:r>
              <a:rPr lang="en-US" sz="1400" b="1">
                <a:latin typeface="+mn-lt"/>
              </a:rPr>
              <a:t>	</a:t>
            </a:r>
            <a:r>
              <a:rPr lang="en-US" sz="1100">
                <a:latin typeface="+mn-lt"/>
              </a:rPr>
              <a:t>JOIN Frequency, Database Allocations</a:t>
            </a:r>
            <a:endParaRPr lang="en-US" sz="1200">
              <a:latin typeface="+mn-lt"/>
            </a:endParaRPr>
          </a:p>
          <a:p>
            <a:endParaRPr lang="en-US" sz="1400" b="1">
              <a:latin typeface="+mn-lt"/>
            </a:endParaRPr>
          </a:p>
        </p:txBody>
      </p:sp>
      <p:sp>
        <p:nvSpPr>
          <p:cNvPr id="23" name="Title 4">
            <a:extLst>
              <a:ext uri="{FF2B5EF4-FFF2-40B4-BE49-F238E27FC236}">
                <a16:creationId xmlns:a16="http://schemas.microsoft.com/office/drawing/2014/main" id="{2EAAB3FB-5103-E4D1-1F8F-27055BF11013}"/>
              </a:ext>
            </a:extLst>
          </p:cNvPr>
          <p:cNvSpPr txBox="1">
            <a:spLocks/>
          </p:cNvSpPr>
          <p:nvPr/>
        </p:nvSpPr>
        <p:spPr>
          <a:xfrm>
            <a:off x="3789819" y="389347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Database Feature Usage</a:t>
            </a:r>
            <a:endParaRPr lang="en-US" sz="1400" b="1">
              <a:latin typeface="+mn-lt"/>
            </a:endParaRPr>
          </a:p>
          <a:p>
            <a:r>
              <a:rPr lang="en-US" sz="1400" b="1">
                <a:latin typeface="+mn-lt"/>
              </a:rPr>
              <a:t>	</a:t>
            </a:r>
            <a:r>
              <a:rPr lang="en-US" sz="1100">
                <a:latin typeface="+mn-lt"/>
              </a:rPr>
              <a:t>Most Used Features, </a:t>
            </a:r>
            <a:r>
              <a:rPr lang="en-US" sz="1100" err="1">
                <a:latin typeface="+mn-lt"/>
              </a:rPr>
              <a:t>ClearScape</a:t>
            </a:r>
            <a:r>
              <a:rPr lang="en-US" sz="1100">
                <a:latin typeface="+mn-lt"/>
              </a:rPr>
              <a:t> Features, Unused Features</a:t>
            </a:r>
            <a:endParaRPr lang="en-US" sz="1200">
              <a:latin typeface="+mn-lt"/>
            </a:endParaRPr>
          </a:p>
          <a:p>
            <a:endParaRPr lang="en-US" sz="1400" b="1">
              <a:latin typeface="+mn-lt"/>
            </a:endParaRPr>
          </a:p>
        </p:txBody>
      </p:sp>
      <p:sp>
        <p:nvSpPr>
          <p:cNvPr id="3" name="Graphic 4" descr="Badge 1 with solid fill">
            <a:extLst>
              <a:ext uri="{FF2B5EF4-FFF2-40B4-BE49-F238E27FC236}">
                <a16:creationId xmlns:a16="http://schemas.microsoft.com/office/drawing/2014/main" id="{8481CE21-793E-B1C2-DDD2-BF4BEFA0C4CE}"/>
              </a:ext>
            </a:extLst>
          </p:cNvPr>
          <p:cNvSpPr/>
          <p:nvPr/>
        </p:nvSpPr>
        <p:spPr>
          <a:xfrm>
            <a:off x="3349678" y="1176838"/>
            <a:ext cx="524479" cy="524479"/>
          </a:xfrm>
          <a:custGeom>
            <a:avLst/>
            <a:gdLst>
              <a:gd name="connsiteX0" fmla="*/ 262240 w 524479"/>
              <a:gd name="connsiteY0" fmla="*/ 0 h 524479"/>
              <a:gd name="connsiteX1" fmla="*/ 0 w 524479"/>
              <a:gd name="connsiteY1" fmla="*/ 262240 h 524479"/>
              <a:gd name="connsiteX2" fmla="*/ 262240 w 524479"/>
              <a:gd name="connsiteY2" fmla="*/ 524480 h 524479"/>
              <a:gd name="connsiteX3" fmla="*/ 524480 w 524479"/>
              <a:gd name="connsiteY3" fmla="*/ 262240 h 524479"/>
              <a:gd name="connsiteX4" fmla="*/ 524480 w 524479"/>
              <a:gd name="connsiteY4" fmla="*/ 262212 h 524479"/>
              <a:gd name="connsiteX5" fmla="*/ 262447 w 524479"/>
              <a:gd name="connsiteY5" fmla="*/ 0 h 524479"/>
              <a:gd name="connsiteX6" fmla="*/ 262240 w 524479"/>
              <a:gd name="connsiteY6" fmla="*/ 0 h 524479"/>
              <a:gd name="connsiteX7" fmla="*/ 291006 w 524479"/>
              <a:gd name="connsiteY7" fmla="*/ 373553 h 524479"/>
              <a:gd name="connsiteX8" fmla="*/ 251116 w 524479"/>
              <a:gd name="connsiteY8" fmla="*/ 373553 h 524479"/>
              <a:gd name="connsiteX9" fmla="*/ 251116 w 524479"/>
              <a:gd name="connsiteY9" fmla="*/ 183041 h 524479"/>
              <a:gd name="connsiteX10" fmla="*/ 240448 w 524479"/>
              <a:gd name="connsiteY10" fmla="*/ 189690 h 524479"/>
              <a:gd name="connsiteX11" fmla="*/ 228876 w 524479"/>
              <a:gd name="connsiteY11" fmla="*/ 195422 h 524479"/>
              <a:gd name="connsiteX12" fmla="*/ 215349 w 524479"/>
              <a:gd name="connsiteY12" fmla="*/ 200124 h 524479"/>
              <a:gd name="connsiteX13" fmla="*/ 199758 w 524479"/>
              <a:gd name="connsiteY13" fmla="*/ 204363 h 524479"/>
              <a:gd name="connsiteX14" fmla="*/ 199758 w 524479"/>
              <a:gd name="connsiteY14" fmla="*/ 172497 h 524479"/>
              <a:gd name="connsiteX15" fmla="*/ 210184 w 524479"/>
              <a:gd name="connsiteY15" fmla="*/ 169287 h 524479"/>
              <a:gd name="connsiteX16" fmla="*/ 219478 w 524479"/>
              <a:gd name="connsiteY16" fmla="*/ 166076 h 524479"/>
              <a:gd name="connsiteX17" fmla="*/ 228648 w 524479"/>
              <a:gd name="connsiteY17" fmla="*/ 162292 h 524479"/>
              <a:gd name="connsiteX18" fmla="*/ 237817 w 524479"/>
              <a:gd name="connsiteY18" fmla="*/ 158508 h 524479"/>
              <a:gd name="connsiteX19" fmla="*/ 246635 w 524479"/>
              <a:gd name="connsiteY19" fmla="*/ 153923 h 524479"/>
              <a:gd name="connsiteX20" fmla="*/ 255473 w 524479"/>
              <a:gd name="connsiteY20" fmla="*/ 149090 h 524479"/>
              <a:gd name="connsiteX21" fmla="*/ 264981 w 524479"/>
              <a:gd name="connsiteY21" fmla="*/ 143566 h 524479"/>
              <a:gd name="connsiteX22" fmla="*/ 274503 w 524479"/>
              <a:gd name="connsiteY22" fmla="*/ 138042 h 524479"/>
              <a:gd name="connsiteX23" fmla="*/ 291006 w 524479"/>
              <a:gd name="connsiteY23" fmla="*/ 138042 h 52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479" h="524479">
                <a:moveTo>
                  <a:pt x="262240" y="0"/>
                </a:moveTo>
                <a:cubicBezTo>
                  <a:pt x="117409" y="0"/>
                  <a:pt x="0" y="117409"/>
                  <a:pt x="0" y="262240"/>
                </a:cubicBezTo>
                <a:cubicBezTo>
                  <a:pt x="0" y="407071"/>
                  <a:pt x="117409" y="524480"/>
                  <a:pt x="262240" y="524480"/>
                </a:cubicBezTo>
                <a:cubicBezTo>
                  <a:pt x="407071" y="524480"/>
                  <a:pt x="524480" y="407071"/>
                  <a:pt x="524480" y="262240"/>
                </a:cubicBezTo>
                <a:cubicBezTo>
                  <a:pt x="524480" y="262231"/>
                  <a:pt x="524480" y="262221"/>
                  <a:pt x="524480" y="262212"/>
                </a:cubicBezTo>
                <a:cubicBezTo>
                  <a:pt x="524529" y="117446"/>
                  <a:pt x="407213" y="50"/>
                  <a:pt x="262447" y="0"/>
                </a:cubicBezTo>
                <a:cubicBezTo>
                  <a:pt x="262378" y="0"/>
                  <a:pt x="262309" y="0"/>
                  <a:pt x="262240" y="0"/>
                </a:cubicBezTo>
                <a:close/>
                <a:moveTo>
                  <a:pt x="291006" y="373553"/>
                </a:moveTo>
                <a:lnTo>
                  <a:pt x="251116" y="373553"/>
                </a:lnTo>
                <a:lnTo>
                  <a:pt x="251116" y="183041"/>
                </a:lnTo>
                <a:cubicBezTo>
                  <a:pt x="247747" y="185343"/>
                  <a:pt x="244191" y="187559"/>
                  <a:pt x="240448" y="189690"/>
                </a:cubicBezTo>
                <a:cubicBezTo>
                  <a:pt x="236708" y="191829"/>
                  <a:pt x="232843" y="193742"/>
                  <a:pt x="228876" y="195422"/>
                </a:cubicBezTo>
                <a:cubicBezTo>
                  <a:pt x="224586" y="197106"/>
                  <a:pt x="220077" y="198674"/>
                  <a:pt x="215349" y="200124"/>
                </a:cubicBezTo>
                <a:cubicBezTo>
                  <a:pt x="210621" y="201574"/>
                  <a:pt x="205425" y="202987"/>
                  <a:pt x="199758" y="204363"/>
                </a:cubicBezTo>
                <a:lnTo>
                  <a:pt x="199758" y="172497"/>
                </a:lnTo>
                <a:cubicBezTo>
                  <a:pt x="203578" y="171425"/>
                  <a:pt x="207054" y="170355"/>
                  <a:pt x="210184" y="169287"/>
                </a:cubicBezTo>
                <a:cubicBezTo>
                  <a:pt x="213314" y="168218"/>
                  <a:pt x="216412" y="167148"/>
                  <a:pt x="219478" y="166076"/>
                </a:cubicBezTo>
                <a:cubicBezTo>
                  <a:pt x="222523" y="164854"/>
                  <a:pt x="225589" y="163597"/>
                  <a:pt x="228648" y="162292"/>
                </a:cubicBezTo>
                <a:cubicBezTo>
                  <a:pt x="231707" y="160987"/>
                  <a:pt x="234759" y="159737"/>
                  <a:pt x="237817" y="158508"/>
                </a:cubicBezTo>
                <a:cubicBezTo>
                  <a:pt x="240717" y="156980"/>
                  <a:pt x="243657" y="155451"/>
                  <a:pt x="246635" y="153923"/>
                </a:cubicBezTo>
                <a:cubicBezTo>
                  <a:pt x="249613" y="152395"/>
                  <a:pt x="252559" y="150784"/>
                  <a:pt x="255473" y="149090"/>
                </a:cubicBezTo>
                <a:cubicBezTo>
                  <a:pt x="258696" y="147414"/>
                  <a:pt x="261865" y="145573"/>
                  <a:pt x="264981" y="143566"/>
                </a:cubicBezTo>
                <a:cubicBezTo>
                  <a:pt x="268097" y="141559"/>
                  <a:pt x="271271" y="139718"/>
                  <a:pt x="274503" y="138042"/>
                </a:cubicBezTo>
                <a:lnTo>
                  <a:pt x="291006" y="138042"/>
                </a:lnTo>
                <a:close/>
              </a:path>
            </a:pathLst>
          </a:custGeom>
          <a:solidFill>
            <a:schemeClr val="accent6">
              <a:lumMod val="75000"/>
            </a:schemeClr>
          </a:solidFill>
          <a:ln w="6846" cap="flat">
            <a:noFill/>
            <a:prstDash val="solid"/>
            <a:miter/>
          </a:ln>
        </p:spPr>
        <p:txBody>
          <a:bodyPr rtlCol="0" anchor="ctr"/>
          <a:lstStyle/>
          <a:p>
            <a:endParaRPr lang="en-IN"/>
          </a:p>
        </p:txBody>
      </p:sp>
      <p:pic>
        <p:nvPicPr>
          <p:cNvPr id="28" name="Graphic 27" descr="Badge with solid fill">
            <a:extLst>
              <a:ext uri="{FF2B5EF4-FFF2-40B4-BE49-F238E27FC236}">
                <a16:creationId xmlns:a16="http://schemas.microsoft.com/office/drawing/2014/main" id="{98990363-2944-5134-84E0-850AB478DE1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71705" y="1780825"/>
            <a:ext cx="662867" cy="662867"/>
          </a:xfrm>
          <a:prstGeom prst="rect">
            <a:avLst/>
          </a:prstGeom>
        </p:spPr>
      </p:pic>
      <p:pic>
        <p:nvPicPr>
          <p:cNvPr id="30" name="Graphic 29" descr="Badge 3 with solid fill">
            <a:extLst>
              <a:ext uri="{FF2B5EF4-FFF2-40B4-BE49-F238E27FC236}">
                <a16:creationId xmlns:a16="http://schemas.microsoft.com/office/drawing/2014/main" id="{53EF2B5D-2B33-2C75-E2D2-4B49D06F77B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71705" y="2460819"/>
            <a:ext cx="662867" cy="662867"/>
          </a:xfrm>
          <a:prstGeom prst="rect">
            <a:avLst/>
          </a:prstGeom>
        </p:spPr>
      </p:pic>
      <p:sp>
        <p:nvSpPr>
          <p:cNvPr id="25" name="Title 4">
            <a:extLst>
              <a:ext uri="{FF2B5EF4-FFF2-40B4-BE49-F238E27FC236}">
                <a16:creationId xmlns:a16="http://schemas.microsoft.com/office/drawing/2014/main" id="{12BA3C37-42CB-B97B-E4EA-E1726155D52A}"/>
              </a:ext>
            </a:extLst>
          </p:cNvPr>
          <p:cNvSpPr txBox="1">
            <a:spLocks/>
          </p:cNvSpPr>
          <p:nvPr/>
        </p:nvSpPr>
        <p:spPr>
          <a:xfrm>
            <a:off x="3789819" y="5265787"/>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Backup Slides</a:t>
            </a:r>
            <a:endParaRPr lang="en-US" sz="1400" b="1">
              <a:latin typeface="+mn-lt"/>
            </a:endParaRPr>
          </a:p>
          <a:p>
            <a:r>
              <a:rPr lang="en-US" sz="1400" b="1">
                <a:latin typeface="+mn-lt"/>
              </a:rPr>
              <a:t>	</a:t>
            </a:r>
            <a:r>
              <a:rPr lang="en-US" sz="1100">
                <a:latin typeface="+mn-lt"/>
              </a:rPr>
              <a:t>More details on Features, Data Transfers, Constraint Analysis &amp; Platform Overview </a:t>
            </a:r>
            <a:endParaRPr lang="en-US" sz="1200">
              <a:latin typeface="+mn-lt"/>
            </a:endParaRPr>
          </a:p>
          <a:p>
            <a:endParaRPr lang="en-US" sz="1400" b="1">
              <a:latin typeface="+mn-lt"/>
            </a:endParaRPr>
          </a:p>
        </p:txBody>
      </p:sp>
      <p:pic>
        <p:nvPicPr>
          <p:cNvPr id="32" name="Graphic 31" descr="Badge 4 with solid fill">
            <a:extLst>
              <a:ext uri="{FF2B5EF4-FFF2-40B4-BE49-F238E27FC236}">
                <a16:creationId xmlns:a16="http://schemas.microsoft.com/office/drawing/2014/main" id="{E4831111-9EA1-CAFD-3422-56C02E73BD2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271705" y="3146893"/>
            <a:ext cx="662867" cy="662867"/>
          </a:xfrm>
          <a:prstGeom prst="rect">
            <a:avLst/>
          </a:prstGeom>
        </p:spPr>
      </p:pic>
      <p:pic>
        <p:nvPicPr>
          <p:cNvPr id="34" name="Graphic 33" descr="Badge 5 with solid fill">
            <a:extLst>
              <a:ext uri="{FF2B5EF4-FFF2-40B4-BE49-F238E27FC236}">
                <a16:creationId xmlns:a16="http://schemas.microsoft.com/office/drawing/2014/main" id="{BAE914F8-DC23-32EE-C407-1649728A07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271705" y="3832430"/>
            <a:ext cx="662867" cy="662867"/>
          </a:xfrm>
          <a:prstGeom prst="rect">
            <a:avLst/>
          </a:prstGeom>
        </p:spPr>
      </p:pic>
      <p:pic>
        <p:nvPicPr>
          <p:cNvPr id="36" name="Graphic 35" descr="Badge 6 with solid fill">
            <a:extLst>
              <a:ext uri="{FF2B5EF4-FFF2-40B4-BE49-F238E27FC236}">
                <a16:creationId xmlns:a16="http://schemas.microsoft.com/office/drawing/2014/main" id="{6DBF813C-8D94-D496-5B7D-D9CFCD9E42B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71705" y="4513108"/>
            <a:ext cx="662867" cy="662867"/>
          </a:xfrm>
          <a:prstGeom prst="rect">
            <a:avLst/>
          </a:prstGeom>
        </p:spPr>
      </p:pic>
      <p:pic>
        <p:nvPicPr>
          <p:cNvPr id="43" name="Graphic 42" descr="Badge 7 with solid fill">
            <a:extLst>
              <a:ext uri="{FF2B5EF4-FFF2-40B4-BE49-F238E27FC236}">
                <a16:creationId xmlns:a16="http://schemas.microsoft.com/office/drawing/2014/main" id="{A430FE7D-9479-8532-BC70-7E294B4BD13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271705" y="5192875"/>
            <a:ext cx="662867" cy="662867"/>
          </a:xfrm>
          <a:prstGeom prst="rect">
            <a:avLst/>
          </a:prstGeom>
        </p:spPr>
      </p:pic>
      <p:sp>
        <p:nvSpPr>
          <p:cNvPr id="10" name="Title 8">
            <a:extLst>
              <a:ext uri="{FF2B5EF4-FFF2-40B4-BE49-F238E27FC236}">
                <a16:creationId xmlns:a16="http://schemas.microsoft.com/office/drawing/2014/main" id="{F75C4C68-87A7-EB7E-A448-5773EE4DF492}"/>
              </a:ext>
            </a:extLst>
          </p:cNvPr>
          <p:cNvSpPr txBox="1">
            <a:spLocks/>
          </p:cNvSpPr>
          <p:nvPr/>
        </p:nvSpPr>
        <p:spPr>
          <a:xfrm>
            <a:off x="3529012" y="79352"/>
            <a:ext cx="2041392" cy="584673"/>
          </a:xfrm>
          <a:prstGeom prst="rect">
            <a:avLst/>
          </a:prstGeom>
          <a:solidFill>
            <a:schemeClr val="bg1"/>
          </a:solidFill>
          <a:ln>
            <a:solidFill>
              <a:schemeClr val="bg1"/>
            </a:solidFill>
          </a:ln>
        </p:spPr>
        <p:style>
          <a:lnRef idx="1">
            <a:schemeClr val="accent4"/>
          </a:lnRef>
          <a:fillRef idx="2">
            <a:schemeClr val="accent4"/>
          </a:fillRef>
          <a:effectRef idx="1">
            <a:schemeClr val="accent4"/>
          </a:effectRef>
          <a:fontRef idx="minor">
            <a:schemeClr val="dk1"/>
          </a:fontRef>
        </p:style>
        <p:txBody>
          <a:bodyPr vert="horz" lIns="0" tIns="0" rIns="0" bIns="0" rtlCol="0" anchor="ctr" anchorCtr="0">
            <a:norm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pPr algn="ctr"/>
            <a:r>
              <a:rPr lang="en-US" sz="3600" b="1"/>
              <a:t>AGENDA</a:t>
            </a:r>
            <a:endParaRPr lang="en-US" sz="2000" b="1"/>
          </a:p>
        </p:txBody>
      </p:sp>
    </p:spTree>
    <p:extLst>
      <p:ext uri="{BB962C8B-B14F-4D97-AF65-F5344CB8AC3E}">
        <p14:creationId xmlns:p14="http://schemas.microsoft.com/office/powerpoint/2010/main" val="2681417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90202730"/>
              </p:ext>
            </p:extLst>
          </p:nvPr>
        </p:nvGraphicFramePr>
        <p:xfrm>
          <a:off x="975097" y="1351121"/>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90418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677823983"/>
              </p:ext>
            </p:extLst>
          </p:nvPr>
        </p:nvGraphicFramePr>
        <p:xfrm>
          <a:off x="2513879" y="1436686"/>
          <a:ext cx="7164240" cy="3612188"/>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bl>
          </a:graphicData>
        </a:graphic>
      </p:graphicFrame>
      <p:sp>
        <p:nvSpPr>
          <p:cNvPr id="3" name="TextBox 2">
            <a:extLst>
              <a:ext uri="{FF2B5EF4-FFF2-40B4-BE49-F238E27FC236}">
                <a16:creationId xmlns:a16="http://schemas.microsoft.com/office/drawing/2014/main" id="{9DB7A50A-553F-6C76-CE41-1393DC3B81DA}"/>
              </a:ext>
            </a:extLst>
          </p:cNvPr>
          <p:cNvSpPr txBox="1"/>
          <p:nvPr/>
        </p:nvSpPr>
        <p:spPr>
          <a:xfrm>
            <a:off x="1542297" y="5176323"/>
            <a:ext cx="9107403" cy="883327"/>
          </a:xfrm>
          <a:prstGeom prst="rect">
            <a:avLst/>
          </a:prstGeom>
          <a:solidFill>
            <a:srgbClr val="334F63"/>
          </a:solidFill>
          <a:ln>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noAutofit/>
          </a:bodyPr>
          <a:lstStyle/>
          <a:p>
            <a:pPr algn="ctr">
              <a:spcAft>
                <a:spcPts val="800"/>
              </a:spcAft>
            </a:pPr>
            <a:r>
              <a:rPr lang="en-IN" sz="1600" dirty="0">
                <a:solidFill>
                  <a:schemeClr val="bg1"/>
                </a:solidFill>
              </a:rPr>
              <a:t>For more information on All 178 </a:t>
            </a:r>
            <a:r>
              <a:rPr lang="en-IN" sz="1600" dirty="0" err="1">
                <a:solidFill>
                  <a:schemeClr val="bg1"/>
                </a:solidFill>
              </a:rPr>
              <a:t>ClearScape</a:t>
            </a:r>
            <a:r>
              <a:rPr lang="en-IN" sz="1600" dirty="0">
                <a:solidFill>
                  <a:schemeClr val="bg1"/>
                </a:solidFill>
              </a:rPr>
              <a:t> Features and how to use them, please visit: </a:t>
            </a:r>
          </a:p>
          <a:p>
            <a:pPr marL="285750" indent="-285750" algn="ctr">
              <a:buFont typeface="Arial" panose="020B0604020202020204" pitchFamily="34" charset="0"/>
              <a:buChar char="•"/>
            </a:pPr>
            <a:r>
              <a:rPr lang="en-US" sz="1400" b="1" i="0" dirty="0">
                <a:solidFill>
                  <a:schemeClr val="bg1"/>
                </a:solidFill>
                <a:effectLst/>
                <a:hlinkClick r:id="rId3">
                  <a:extLst>
                    <a:ext uri="{A12FA001-AC4F-418D-AE19-62706E023703}">
                      <ahyp:hlinkClr xmlns:ahyp="http://schemas.microsoft.com/office/drawing/2018/hyperlinkcolor" val="tx"/>
                    </a:ext>
                  </a:extLst>
                </a:hlinkClick>
              </a:rPr>
              <a:t>Database Unbounded Array Framework Time Series Functions</a:t>
            </a:r>
            <a:endParaRPr lang="en-US" sz="1400" b="1" i="0" dirty="0">
              <a:solidFill>
                <a:schemeClr val="bg1"/>
              </a:solidFill>
              <a:effectLst/>
            </a:endParaRPr>
          </a:p>
          <a:p>
            <a:pPr marL="285750" indent="-285750" algn="ctr">
              <a:buFont typeface="Arial" panose="020B0604020202020204" pitchFamily="34" charset="0"/>
              <a:buChar char="•"/>
            </a:pPr>
            <a:r>
              <a:rPr lang="en-US" sz="1400" b="1" dirty="0">
                <a:solidFill>
                  <a:schemeClr val="bg1"/>
                </a:solidFill>
                <a:hlinkClick r:id="rId4">
                  <a:extLst>
                    <a:ext uri="{A12FA001-AC4F-418D-AE19-62706E023703}">
                      <ahyp:hlinkClr xmlns:ahyp="http://schemas.microsoft.com/office/drawing/2018/hyperlinkcolor" val="tx"/>
                    </a:ext>
                  </a:extLst>
                </a:hlinkClick>
              </a:rPr>
              <a:t>Data Analytics Functions</a:t>
            </a:r>
            <a:endParaRPr lang="en-US" sz="1400" b="1" dirty="0">
              <a:solidFill>
                <a:schemeClr val="bg1"/>
              </a:solidFill>
            </a:endParaRPr>
          </a:p>
        </p:txBody>
      </p:sp>
    </p:spTree>
    <p:extLst>
      <p:ext uri="{BB962C8B-B14F-4D97-AF65-F5344CB8AC3E}">
        <p14:creationId xmlns:p14="http://schemas.microsoft.com/office/powerpoint/2010/main" val="34521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19D8-9897-9A42-1593-AA8F5A586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EF7B5-B28D-0CFF-6704-A19278EDC357}"/>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EC80E1A0-B820-5319-96B4-48BF688C1052}"/>
              </a:ext>
            </a:extLst>
          </p:cNvPr>
          <p:cNvGraphicFramePr>
            <a:graphicFrameLocks/>
          </p:cNvGraphicFramePr>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graphicFrame>
        <p:nvGraphicFramePr>
          <p:cNvPr id="4" name="Content Placeholder 7">
            <a:extLst>
              <a:ext uri="{FF2B5EF4-FFF2-40B4-BE49-F238E27FC236}">
                <a16:creationId xmlns:a16="http://schemas.microsoft.com/office/drawing/2014/main" id="{57DC793A-45A7-EA46-2E3E-F3AE5112C3D8}"/>
              </a:ext>
            </a:extLst>
          </p:cNvPr>
          <p:cNvGraphicFramePr>
            <a:graphicFrameLocks/>
          </p:cNvGraphicFramePr>
          <p:nvPr>
            <p:extLst>
              <p:ext uri="{D42A27DB-BD31-4B8C-83A1-F6EECF244321}">
                <p14:modId xmlns:p14="http://schemas.microsoft.com/office/powerpoint/2010/main" val="2922235986"/>
              </p:ext>
            </p:extLst>
          </p:nvPr>
        </p:nvGraphicFramePr>
        <p:xfrm>
          <a:off x="4515470" y="1309955"/>
          <a:ext cx="4082364" cy="5111156"/>
        </p:xfrm>
        <a:graphic>
          <a:graphicData uri="http://schemas.openxmlformats.org/drawingml/2006/table">
            <a:tbl>
              <a:tblPr firstRow="1" bandRow="1">
                <a:tableStyleId>{9DCAF9ED-07DC-4A11-8D7F-57B35C25682E}</a:tableStyleId>
              </a:tblPr>
              <a:tblGrid>
                <a:gridCol w="4082364">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5" name="TextBox 4">
            <a:extLst>
              <a:ext uri="{FF2B5EF4-FFF2-40B4-BE49-F238E27FC236}">
                <a16:creationId xmlns:a16="http://schemas.microsoft.com/office/drawing/2014/main" id="{34D82DAF-B234-6B0B-4947-F1F04600D760}"/>
              </a:ext>
            </a:extLst>
          </p:cNvPr>
          <p:cNvSpPr txBox="1"/>
          <p:nvPr/>
        </p:nvSpPr>
        <p:spPr>
          <a:xfrm>
            <a:off x="8787428" y="1782395"/>
            <a:ext cx="3304053" cy="3293209"/>
          </a:xfrm>
          <a:prstGeom prst="rect">
            <a:avLst/>
          </a:prstGeom>
          <a:noFill/>
        </p:spPr>
        <p:txBody>
          <a:bodyPr wrap="square" rtlCol="0">
            <a:spAutoFit/>
          </a:bodyPr>
          <a:lstStyle/>
          <a:p>
            <a:r>
              <a:rPr lang="en-US" b="1" dirty="0"/>
              <a:t>Test drive the world’s most powerful analytics engine for AI innovation</a:t>
            </a:r>
            <a:br>
              <a:rPr lang="en-US" dirty="0"/>
            </a:br>
            <a:r>
              <a:rPr lang="en-US" sz="1400" dirty="0"/>
              <a:t>Get a free hands-on demo environment to explore the most powerful engine for deploying end-to-end AI/ML pipelines: </a:t>
            </a:r>
            <a:r>
              <a:rPr lang="en-US" sz="1400" b="1" dirty="0"/>
              <a:t>Teradata </a:t>
            </a:r>
            <a:r>
              <a:rPr lang="en-US" sz="1400" b="1" dirty="0" err="1"/>
              <a:t>VantageCloud’s</a:t>
            </a:r>
            <a:r>
              <a:rPr lang="en-US" sz="1400" b="1" dirty="0"/>
              <a:t> </a:t>
            </a:r>
            <a:r>
              <a:rPr lang="en-US" sz="1400" b="1" dirty="0" err="1"/>
              <a:t>ClearScape</a:t>
            </a:r>
            <a:r>
              <a:rPr lang="en-US" sz="1400" b="1" dirty="0"/>
              <a:t> Analytics™</a:t>
            </a:r>
            <a:r>
              <a:rPr lang="en-US" sz="1400" dirty="0"/>
              <a:t>. </a:t>
            </a:r>
            <a:r>
              <a:rPr lang="en-GB" sz="1400" dirty="0"/>
              <a:t>See firsthand how you can unlock insights, accelerate time-to-value, and cut deployment time from months to days.</a:t>
            </a:r>
          </a:p>
          <a:p>
            <a:endParaRPr lang="en-GB" sz="1400" dirty="0">
              <a:solidFill>
                <a:srgbClr val="FF0000"/>
              </a:solidFill>
            </a:endParaRPr>
          </a:p>
          <a:p>
            <a:r>
              <a:rPr lang="en-US"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https://clearscape.teradata.com/</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122168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32A8-21DC-11BA-1F2A-B91F6B537F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E8F3C5-5A0C-E1EF-4BE5-61F374BE4DCB}"/>
              </a:ext>
            </a:extLst>
          </p:cNvPr>
          <p:cNvSpPr>
            <a:spLocks noGrp="1"/>
          </p:cNvSpPr>
          <p:nvPr>
            <p:ph type="title"/>
          </p:nvPr>
        </p:nvSpPr>
        <p:spPr>
          <a:xfrm>
            <a:off x="457200" y="2112886"/>
            <a:ext cx="7955280" cy="1925714"/>
          </a:xfrm>
        </p:spPr>
        <p:txBody>
          <a:bodyPr/>
          <a:lstStyle/>
          <a:p>
            <a:r>
              <a:rPr lang="en-US" sz="4400" dirty="0"/>
              <a:t>One Year Trend</a:t>
            </a:r>
            <a:br>
              <a:rPr lang="en-US" sz="4400" dirty="0"/>
            </a:br>
            <a:br>
              <a:rPr lang="en-US" sz="1500" dirty="0"/>
            </a:br>
            <a:r>
              <a:rPr lang="en-US" sz="1500" dirty="0"/>
              <a:t> </a:t>
            </a:r>
          </a:p>
        </p:txBody>
      </p:sp>
      <p:sp>
        <p:nvSpPr>
          <p:cNvPr id="6" name="Text Placeholder 5">
            <a:extLst>
              <a:ext uri="{FF2B5EF4-FFF2-40B4-BE49-F238E27FC236}">
                <a16:creationId xmlns:a16="http://schemas.microsoft.com/office/drawing/2014/main" id="{44EAD02B-0B56-AD96-06D6-E4CC4EF6AC71}"/>
              </a:ext>
            </a:extLst>
          </p:cNvPr>
          <p:cNvSpPr>
            <a:spLocks noGrp="1"/>
          </p:cNvSpPr>
          <p:nvPr>
            <p:ph type="body" idx="1"/>
          </p:nvPr>
        </p:nvSpPr>
        <p:spPr>
          <a:xfrm>
            <a:off x="457200" y="4625266"/>
            <a:ext cx="6234545" cy="426794"/>
          </a:xfrm>
        </p:spPr>
        <p:txBody>
          <a:bodyPr anchor="ctr"/>
          <a:lstStyle/>
          <a:p>
            <a:pPr>
              <a:defRPr>
                <a:solidFill/>
              </a:defRPr>
            </a:pPr>
            <a:r>
              <a:rPr lang="en-US">
                <a:solidFill/>
              </a:rPr>
              <a:t>Activity Count, Disk Space, CPU Usage &amp; I/O Busy</a:t>
            </a:r>
            <a:endParaRPr>
              <a:solidFill/>
            </a:endParaRPr>
          </a:p>
        </p:txBody>
      </p:sp>
    </p:spTree>
    <p:extLst>
      <p:ext uri="{BB962C8B-B14F-4D97-AF65-F5344CB8AC3E}">
        <p14:creationId xmlns:p14="http://schemas.microsoft.com/office/powerpoint/2010/main" val="3868535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Activity Count: Month Over Month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87481" y="1059386"/>
          <a:ext cx="10972800" cy="2843132"/>
        </p:xfrm>
        <a:graphic>
          <a:graphicData uri="http://schemas.openxmlformats.org/drawingml/2006/table">
            <a:tbl>
              <a:tblPr firstRow="1" bandRow="1">
                <a:tableStyleId>{9DCAF9ED-07DC-4A11-8D7F-57B35C25682E}</a:tableStyleId>
              </a:tblPr>
              <a:tblGrid>
                <a:gridCol w="1371600">
                  <a:extLst>
                    <a:ext uri="{9D8B030D-6E8A-4147-A177-3AD203B41FA5}">
                      <a16:colId xmlns:a16="http://schemas.microsoft.com/office/drawing/2014/main" val="3418245233"/>
                    </a:ext>
                  </a:extLst>
                </a:gridCol>
                <a:gridCol w="1281269">
                  <a:extLst>
                    <a:ext uri="{9D8B030D-6E8A-4147-A177-3AD203B41FA5}">
                      <a16:colId xmlns:a16="http://schemas.microsoft.com/office/drawing/2014/main" val="251619454"/>
                    </a:ext>
                  </a:extLst>
                </a:gridCol>
                <a:gridCol w="1407110">
                  <a:extLst>
                    <a:ext uri="{9D8B030D-6E8A-4147-A177-3AD203B41FA5}">
                      <a16:colId xmlns:a16="http://schemas.microsoft.com/office/drawing/2014/main" val="2839257950"/>
                    </a:ext>
                  </a:extLst>
                </a:gridCol>
                <a:gridCol w="1185169">
                  <a:extLst>
                    <a:ext uri="{9D8B030D-6E8A-4147-A177-3AD203B41FA5}">
                      <a16:colId xmlns:a16="http://schemas.microsoft.com/office/drawing/2014/main" val="3032678099"/>
                    </a:ext>
                  </a:extLst>
                </a:gridCol>
                <a:gridCol w="1380478">
                  <a:extLst>
                    <a:ext uri="{9D8B030D-6E8A-4147-A177-3AD203B41FA5}">
                      <a16:colId xmlns:a16="http://schemas.microsoft.com/office/drawing/2014/main" val="2017728927"/>
                    </a:ext>
                  </a:extLst>
                </a:gridCol>
                <a:gridCol w="1287262">
                  <a:extLst>
                    <a:ext uri="{9D8B030D-6E8A-4147-A177-3AD203B41FA5}">
                      <a16:colId xmlns:a16="http://schemas.microsoft.com/office/drawing/2014/main" val="2397619892"/>
                    </a:ext>
                  </a:extLst>
                </a:gridCol>
                <a:gridCol w="1562470">
                  <a:extLst>
                    <a:ext uri="{9D8B030D-6E8A-4147-A177-3AD203B41FA5}">
                      <a16:colId xmlns:a16="http://schemas.microsoft.com/office/drawing/2014/main" val="2331473046"/>
                    </a:ext>
                  </a:extLst>
                </a:gridCol>
                <a:gridCol w="1497442">
                  <a:extLst>
                    <a:ext uri="{9D8B030D-6E8A-4147-A177-3AD203B41FA5}">
                      <a16:colId xmlns:a16="http://schemas.microsoft.com/office/drawing/2014/main" val="2411404014"/>
                    </a:ext>
                  </a:extLst>
                </a:gridCol>
              </a:tblGrid>
              <a:tr h="226558">
                <a:tc>
                  <a:txBody>
                    <a:bodyPr/>
                    <a:lstStyle/>
                    <a:p>
                      <a:pPr algn="ctr" fontAlgn="b">
                        <a:defRPr sz="800">
                          <a:solidFill>
                            <a:schemeClr val="bg1"/>
                          </a:solidFill>
                          <a:latin typeface="+mn-lt"/>
                        </a:defRPr>
                      </a:pPr>
                      <a:r>
                        <a:rPr lang="en-US" sz="900" b="1" dirty="0" err="1"/>
                        <a:t>Month_Year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dirty="0" err="1"/>
                        <a:t>LogDayCnt</a:t>
                      </a:r>
                      <a:endParaRPr lang="en-US" sz="900" b="1"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Statements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Queries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Stmts</a:t>
                      </a:r>
                      <a:r>
                        <a:rPr lang="en-GB" sz="900" b="1" kern="1200" dirty="0">
                          <a:solidFill>
                            <a:schemeClr val="bg1"/>
                          </a:solidFill>
                          <a:latin typeface="+mn-lt"/>
                          <a:ea typeface="+mn-ea"/>
                          <a:cs typeface="+mn-cs"/>
                        </a:rPr>
                        <a:t> Per Day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Qry</a:t>
                      </a:r>
                      <a:r>
                        <a:rPr lang="en-GB" sz="900" b="1" kern="1200" dirty="0">
                          <a:solidFill>
                            <a:schemeClr val="bg1"/>
                          </a:solidFill>
                          <a:latin typeface="+mn-lt"/>
                          <a:ea typeface="+mn-ea"/>
                          <a:cs typeface="+mn-cs"/>
                        </a:rPr>
                        <a:t> Per Day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Stmts</a:t>
                      </a:r>
                      <a:r>
                        <a:rPr lang="en-GB" sz="900" b="1" kern="1200" dirty="0">
                          <a:solidFill>
                            <a:schemeClr val="bg1"/>
                          </a:solidFill>
                          <a:latin typeface="+mn-lt"/>
                          <a:ea typeface="+mn-ea"/>
                          <a:cs typeface="+mn-cs"/>
                        </a:rPr>
                        <a:t> Per Month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GB" sz="900" b="1" kern="1200" dirty="0" err="1">
                          <a:solidFill>
                            <a:schemeClr val="bg1"/>
                          </a:solidFill>
                          <a:latin typeface="+mn-lt"/>
                          <a:ea typeface="+mn-ea"/>
                          <a:cs typeface="+mn-cs"/>
                        </a:rPr>
                        <a:t>Avg</a:t>
                      </a:r>
                      <a:r>
                        <a:rPr lang="en-GB" sz="900" b="1" kern="1200" dirty="0">
                          <a:solidFill>
                            <a:schemeClr val="bg1"/>
                          </a:solidFill>
                          <a:latin typeface="+mn-lt"/>
                          <a:ea typeface="+mn-ea"/>
                          <a:cs typeface="+mn-cs"/>
                        </a:rPr>
                        <a:t> </a:t>
                      </a:r>
                      <a:r>
                        <a:rPr lang="en-GB" sz="900" b="1" kern="1200" dirty="0" err="1">
                          <a:solidFill>
                            <a:schemeClr val="bg1"/>
                          </a:solidFill>
                          <a:latin typeface="+mn-lt"/>
                          <a:ea typeface="+mn-ea"/>
                          <a:cs typeface="+mn-cs"/>
                        </a:rPr>
                        <a:t>Qry</a:t>
                      </a:r>
                      <a:r>
                        <a:rPr lang="en-GB" sz="900" b="1" kern="1200" dirty="0">
                          <a:solidFill>
                            <a:schemeClr val="bg1"/>
                          </a:solidFill>
                          <a:latin typeface="+mn-lt"/>
                          <a:ea typeface="+mn-ea"/>
                          <a:cs typeface="+mn-cs"/>
                        </a:rPr>
                        <a:t> Per Month (M)</a:t>
                      </a:r>
                      <a:endParaRPr lang="en-US" sz="900" b="1"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--activity_counts_monthly_summary.csv[2]}}</a:t>
                      </a:r>
                      <a:endParaRPr sz="900" b="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--activity_counts_monthly_summary.csv[3]}}</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--activity_counts_monthly_summary.csv[5]}}</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--activity_counts_monthly_summary.csv[7]}}</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--activity_counts_monthly_summary.csv[8]}}</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--activity_counts_monthly_summary.csv[9]}}</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--activity_counts_monthly_summary.csv</a:t>
                      </a:r>
                      <a:r>
                        <a:rPr lang="en-GB" sz="900" b="0" kern="1200">
                          <a:solidFill>
                            <a:srgbClr val="6B767D"/>
                          </a:solidFill>
                          <a:latin typeface="+mn-lt"/>
                          <a:ea typeface="+mn-ea"/>
                          <a:cs typeface="+mn-cs"/>
                        </a:rPr>
                        <a:t>[11]}}</a:t>
                      </a:r>
                      <a:endParaRPr sz="900" b="0" kern="1200" dirty="0">
                        <a:solidFill>
                          <a:srgbClr val="6B767D"/>
                        </a:solidFill>
                        <a:latin typeface="+mn-lt"/>
                        <a:ea typeface="+mn-ea"/>
                        <a:cs typeface="+mn-cs"/>
                      </a:endParaRP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86418419"/>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2275708"/>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36986600"/>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900">
                          <a:solidFill>
                            <a:srgbClr val="6B767D"/>
                          </a:solidFill>
                          <a:latin typeface="+mn-lt"/>
                        </a:defRPr>
                      </a:pPr>
                      <a:endParaRPr sz="900" b="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41408001"/>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2438400" y="3585239"/>
            <a:ext cx="73152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a:solidFill>
                  <a:schemeClr val="tx1"/>
                </a:solidFill>
              </a:rPr>
              <a:t>pic:</a:t>
            </a:r>
            <a:r>
              <a:rPr lang="en-GB">
                <a:solidFill>
                  <a:schemeClr val="tx1"/>
                </a:solidFill>
              </a:rPr>
              <a:t>vhc--activity_counts_monthly_summary</a:t>
            </a:r>
            <a:r>
              <a:rPr lang="en-US">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2438400" y="3584448"/>
            <a:ext cx="73152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840630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Activity Count: Quarter Over Quarter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87481" y="2649930"/>
          <a:ext cx="4968257" cy="1555808"/>
        </p:xfrm>
        <a:graphic>
          <a:graphicData uri="http://schemas.openxmlformats.org/drawingml/2006/table">
            <a:tbl>
              <a:tblPr firstRow="1" bandRow="1">
                <a:tableStyleId>{9DCAF9ED-07DC-4A11-8D7F-57B35C25682E}</a:tableStyleId>
              </a:tblPr>
              <a:tblGrid>
                <a:gridCol w="1678447">
                  <a:extLst>
                    <a:ext uri="{9D8B030D-6E8A-4147-A177-3AD203B41FA5}">
                      <a16:colId xmlns:a16="http://schemas.microsoft.com/office/drawing/2014/main" val="3418245233"/>
                    </a:ext>
                  </a:extLst>
                </a:gridCol>
                <a:gridCol w="1567908">
                  <a:extLst>
                    <a:ext uri="{9D8B030D-6E8A-4147-A177-3AD203B41FA5}">
                      <a16:colId xmlns:a16="http://schemas.microsoft.com/office/drawing/2014/main" val="251619454"/>
                    </a:ext>
                  </a:extLst>
                </a:gridCol>
                <a:gridCol w="1721902">
                  <a:extLst>
                    <a:ext uri="{9D8B030D-6E8A-4147-A177-3AD203B41FA5}">
                      <a16:colId xmlns:a16="http://schemas.microsoft.com/office/drawing/2014/main" val="2839257950"/>
                    </a:ext>
                  </a:extLst>
                </a:gridCol>
              </a:tblGrid>
              <a:tr h="301879">
                <a:tc>
                  <a:txBody>
                    <a:bodyPr/>
                    <a:lstStyle/>
                    <a:p>
                      <a:pPr algn="ctr" fontAlgn="b">
                        <a:defRPr sz="800">
                          <a:solidFill>
                            <a:schemeClr val="bg1"/>
                          </a:solidFill>
                          <a:latin typeface="+mn-lt"/>
                        </a:defRPr>
                      </a:pPr>
                      <a:r>
                        <a:rPr lang="en-US" sz="900" b="1" dirty="0"/>
                        <a:t>Quarter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Statements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Total Queries (M)</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228600">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--activity_counts_quarterly_summary.csv[1]}}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--activity_counts_quarterly_summary.csv[2]}}</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--activity_counts_quarterly_summary.csv[4]}}</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232398">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232398">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232398">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6238559" y="1759054"/>
            <a:ext cx="5486400" cy="320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activity_counts_quarterly_summary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6238559" y="1759054"/>
            <a:ext cx="5486400" cy="32004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4119546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Disk Space: Month Over Month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2644881" y="1060704"/>
          <a:ext cx="6400800" cy="2707006"/>
        </p:xfrm>
        <a:graphic>
          <a:graphicData uri="http://schemas.openxmlformats.org/drawingml/2006/table">
            <a:tbl>
              <a:tblPr firstRow="1" bandRow="1">
                <a:tableStyleId>{9DCAF9ED-07DC-4A11-8D7F-57B35C25682E}</a:tableStyleId>
              </a:tblPr>
              <a:tblGrid>
                <a:gridCol w="1673802">
                  <a:extLst>
                    <a:ext uri="{9D8B030D-6E8A-4147-A177-3AD203B41FA5}">
                      <a16:colId xmlns:a16="http://schemas.microsoft.com/office/drawing/2014/main" val="3418245233"/>
                    </a:ext>
                  </a:extLst>
                </a:gridCol>
                <a:gridCol w="1563568">
                  <a:extLst>
                    <a:ext uri="{9D8B030D-6E8A-4147-A177-3AD203B41FA5}">
                      <a16:colId xmlns:a16="http://schemas.microsoft.com/office/drawing/2014/main" val="251619454"/>
                    </a:ext>
                  </a:extLst>
                </a:gridCol>
                <a:gridCol w="1717135">
                  <a:extLst>
                    <a:ext uri="{9D8B030D-6E8A-4147-A177-3AD203B41FA5}">
                      <a16:colId xmlns:a16="http://schemas.microsoft.com/office/drawing/2014/main" val="2839257950"/>
                    </a:ext>
                  </a:extLst>
                </a:gridCol>
                <a:gridCol w="1446295">
                  <a:extLst>
                    <a:ext uri="{9D8B030D-6E8A-4147-A177-3AD203B41FA5}">
                      <a16:colId xmlns:a16="http://schemas.microsoft.com/office/drawing/2014/main" val="3032678099"/>
                    </a:ext>
                  </a:extLst>
                </a:gridCol>
              </a:tblGrid>
              <a:tr h="226558">
                <a:tc>
                  <a:txBody>
                    <a:bodyPr/>
                    <a:lstStyle/>
                    <a:p>
                      <a:pPr algn="ctr" fontAlgn="b">
                        <a:defRPr sz="800">
                          <a:solidFill>
                            <a:schemeClr val="bg1"/>
                          </a:solidFill>
                          <a:latin typeface="+mn-lt"/>
                        </a:defRPr>
                      </a:pPr>
                      <a:r>
                        <a:rPr lang="en-US" sz="900" b="1" dirty="0" err="1"/>
                        <a:t>Month_Year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dirty="0"/>
                        <a:t>Max Available Space (TB)</a:t>
                      </a:r>
                      <a:endParaRPr lang="en-US" sz="900" b="1"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Used Space (TB)</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Filled Percent</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--diskspace_monthly_Summary.csv[2]}}</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--diskspace_monthly_Summary.csv[4]}}</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--diskspace_monthly_Summary.csv[6]}}</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2530827"/>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3472914"/>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5020688"/>
                  </a:ext>
                </a:extLst>
              </a:tr>
              <a:tr h="175447">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3955637"/>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2438400" y="3584448"/>
            <a:ext cx="73152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diskspace_monthly_Summary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2438400" y="3584448"/>
            <a:ext cx="73152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1784479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Disk Space: Quarter Over Quarter Comparison</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2644881" y="1534940"/>
          <a:ext cx="6400800" cy="1306532"/>
        </p:xfrm>
        <a:graphic>
          <a:graphicData uri="http://schemas.openxmlformats.org/drawingml/2006/table">
            <a:tbl>
              <a:tblPr firstRow="1" bandRow="1">
                <a:tableStyleId>{9DCAF9ED-07DC-4A11-8D7F-57B35C25682E}</a:tableStyleId>
              </a:tblPr>
              <a:tblGrid>
                <a:gridCol w="1673802">
                  <a:extLst>
                    <a:ext uri="{9D8B030D-6E8A-4147-A177-3AD203B41FA5}">
                      <a16:colId xmlns:a16="http://schemas.microsoft.com/office/drawing/2014/main" val="3418245233"/>
                    </a:ext>
                  </a:extLst>
                </a:gridCol>
                <a:gridCol w="1563568">
                  <a:extLst>
                    <a:ext uri="{9D8B030D-6E8A-4147-A177-3AD203B41FA5}">
                      <a16:colId xmlns:a16="http://schemas.microsoft.com/office/drawing/2014/main" val="251619454"/>
                    </a:ext>
                  </a:extLst>
                </a:gridCol>
                <a:gridCol w="1717135">
                  <a:extLst>
                    <a:ext uri="{9D8B030D-6E8A-4147-A177-3AD203B41FA5}">
                      <a16:colId xmlns:a16="http://schemas.microsoft.com/office/drawing/2014/main" val="2839257950"/>
                    </a:ext>
                  </a:extLst>
                </a:gridCol>
                <a:gridCol w="1446295">
                  <a:extLst>
                    <a:ext uri="{9D8B030D-6E8A-4147-A177-3AD203B41FA5}">
                      <a16:colId xmlns:a16="http://schemas.microsoft.com/office/drawing/2014/main" val="3032678099"/>
                    </a:ext>
                  </a:extLst>
                </a:gridCol>
              </a:tblGrid>
              <a:tr h="226558">
                <a:tc>
                  <a:txBody>
                    <a:bodyPr/>
                    <a:lstStyle/>
                    <a:p>
                      <a:pPr algn="ctr" fontAlgn="b">
                        <a:defRPr sz="800">
                          <a:solidFill>
                            <a:schemeClr val="bg1"/>
                          </a:solidFill>
                          <a:latin typeface="+mn-lt"/>
                        </a:defRPr>
                      </a:pPr>
                      <a:r>
                        <a:rPr lang="en-US" sz="900" b="1" dirty="0"/>
                        <a:t>Quarter</a:t>
                      </a:r>
                      <a:endParaRPr lang="en-US" sz="900" b="1"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dirty="0"/>
                        <a:t>Max Available Space (TB)</a:t>
                      </a:r>
                      <a:endParaRPr lang="en-US" sz="900" b="1"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Used Space (TB)</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b="1" kern="1200" dirty="0">
                          <a:solidFill>
                            <a:schemeClr val="bg1"/>
                          </a:solidFill>
                          <a:latin typeface="+mn-lt"/>
                          <a:ea typeface="+mn-ea"/>
                          <a:cs typeface="+mn-cs"/>
                        </a:rPr>
                        <a:t>Filled Percent</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ct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--diskspace_quarterly_Summary.csv[1]}}</a:t>
                      </a:r>
                      <a:endParaRPr lang="en-US" sz="900" b="0" kern="1200" dirty="0">
                        <a:solidFill>
                          <a:srgbClr val="6B767D"/>
                        </a:solidFill>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--diskspace_quarterly_Summary.csv[2]}}</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--diskspace_quarterly_Summary.csv[4]}}</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GB" sz="900" b="0" kern="1200" dirty="0">
                          <a:solidFill>
                            <a:srgbClr val="6B767D"/>
                          </a:solidFill>
                          <a:latin typeface="+mn-lt"/>
                          <a:ea typeface="+mn-ea"/>
                          <a:cs typeface="+mn-cs"/>
                        </a:rPr>
                        <a:t>{{</a:t>
                      </a:r>
                      <a:r>
                        <a:rPr lang="en-GB" sz="900" b="0" kern="1200" dirty="0" err="1">
                          <a:solidFill>
                            <a:srgbClr val="6B767D"/>
                          </a:solidFill>
                          <a:latin typeface="+mn-lt"/>
                          <a:ea typeface="+mn-ea"/>
                          <a:cs typeface="+mn-cs"/>
                        </a:rPr>
                        <a:t>col:vhc</a:t>
                      </a:r>
                      <a:r>
                        <a:rPr lang="en-GB" sz="900" b="0" kern="1200" dirty="0">
                          <a:solidFill>
                            <a:srgbClr val="6B767D"/>
                          </a:solidFill>
                          <a:latin typeface="+mn-lt"/>
                          <a:ea typeface="+mn-ea"/>
                          <a:cs typeface="+mn-cs"/>
                        </a:rPr>
                        <a:t>--diskspace_quarterly_Summary.</a:t>
                      </a:r>
                      <a:r>
                        <a:rPr lang="en-GB" sz="900" b="0" kern="1200">
                          <a:solidFill>
                            <a:srgbClr val="6B767D"/>
                          </a:solidFill>
                          <a:latin typeface="+mn-lt"/>
                          <a:ea typeface="+mn-ea"/>
                          <a:cs typeface="+mn-cs"/>
                        </a:rPr>
                        <a:t>csv[6]}}</a:t>
                      </a:r>
                      <a:endParaRPr sz="900" b="0" kern="1200" dirty="0">
                        <a:solidFill>
                          <a:srgbClr val="6B767D"/>
                        </a:solidFill>
                        <a:latin typeface="+mn-lt"/>
                        <a:ea typeface="+mn-ea"/>
                        <a:cs typeface="+mn-cs"/>
                      </a:endParaRPr>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ctr"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b="0" dirty="0"/>
                    </a:p>
                  </a:txBody>
                  <a:tcPr marL="90000" marR="45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12479709"/>
                  </a:ext>
                </a:extLst>
              </a:tr>
            </a:tbl>
          </a:graphicData>
        </a:graphic>
      </p:graphicFrame>
      <p:sp>
        <p:nvSpPr>
          <p:cNvPr id="3" name="Rectangle 2">
            <a:extLst>
              <a:ext uri="{FF2B5EF4-FFF2-40B4-BE49-F238E27FC236}">
                <a16:creationId xmlns:a16="http://schemas.microsoft.com/office/drawing/2014/main" id="{5F8CC3F5-6364-EEFF-0413-05C9879F2037}"/>
              </a:ext>
            </a:extLst>
          </p:cNvPr>
          <p:cNvSpPr>
            <a:spLocks/>
          </p:cNvSpPr>
          <p:nvPr/>
        </p:nvSpPr>
        <p:spPr>
          <a:xfrm>
            <a:off x="2438400" y="3065520"/>
            <a:ext cx="7315200" cy="320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diskspace_quarterly_Summary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2438400" y="3065520"/>
            <a:ext cx="7315200" cy="32004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2243563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Average CPU Usage Comparison</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587481" y="1943100"/>
            <a:ext cx="59436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587481" y="1943100"/>
            <a:ext cx="59436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17923ECB-A08C-B548-5F19-BDD9AE12B9F1}"/>
              </a:ext>
            </a:extLst>
          </p:cNvPr>
          <p:cNvSpPr>
            <a:spLocks/>
          </p:cNvSpPr>
          <p:nvPr/>
        </p:nvSpPr>
        <p:spPr>
          <a:xfrm>
            <a:off x="7032519" y="1943100"/>
            <a:ext cx="45720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system_quarterly_cpu_summary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7" name="Rectangle 6">
            <a:extLst>
              <a:ext uri="{FF2B5EF4-FFF2-40B4-BE49-F238E27FC236}">
                <a16:creationId xmlns:a16="http://schemas.microsoft.com/office/drawing/2014/main" id="{A4DE6BEF-6676-9F08-87D7-C699893146D6}"/>
              </a:ext>
            </a:extLst>
          </p:cNvPr>
          <p:cNvSpPr/>
          <p:nvPr/>
        </p:nvSpPr>
        <p:spPr>
          <a:xfrm>
            <a:off x="7032519" y="1943100"/>
            <a:ext cx="45720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3DF44905-4B42-3669-22F1-18D614DC7D27}"/>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extLst>
      <p:ext uri="{BB962C8B-B14F-4D97-AF65-F5344CB8AC3E}">
        <p14:creationId xmlns:p14="http://schemas.microsoft.com/office/powerpoint/2010/main" val="96529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1C87-822B-F587-131C-34C149E28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0C457-5050-40FB-CFBF-C4715CE9B72C}"/>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Peak CPU Usage Comparison</a:t>
            </a:r>
            <a:endParaRPr lang="en-US" dirty="0"/>
          </a:p>
        </p:txBody>
      </p:sp>
      <p:sp>
        <p:nvSpPr>
          <p:cNvPr id="3" name="Rectangle 2">
            <a:extLst>
              <a:ext uri="{FF2B5EF4-FFF2-40B4-BE49-F238E27FC236}">
                <a16:creationId xmlns:a16="http://schemas.microsoft.com/office/drawing/2014/main" id="{3945C96E-F9D8-45CC-8BA9-57EA9859074A}"/>
              </a:ext>
            </a:extLst>
          </p:cNvPr>
          <p:cNvSpPr>
            <a:spLocks/>
          </p:cNvSpPr>
          <p:nvPr/>
        </p:nvSpPr>
        <p:spPr>
          <a:xfrm>
            <a:off x="587481" y="1943100"/>
            <a:ext cx="59436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system_monthly_peak_cpu_summary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99B7311F-C9DC-73EB-B90F-EDA24CF6C373}"/>
              </a:ext>
            </a:extLst>
          </p:cNvPr>
          <p:cNvSpPr/>
          <p:nvPr/>
        </p:nvSpPr>
        <p:spPr>
          <a:xfrm>
            <a:off x="587481" y="1943100"/>
            <a:ext cx="59436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9E4F2E35-B6BA-B511-3C9E-C4231B4893ED}"/>
              </a:ext>
            </a:extLst>
          </p:cNvPr>
          <p:cNvSpPr>
            <a:spLocks/>
          </p:cNvSpPr>
          <p:nvPr/>
        </p:nvSpPr>
        <p:spPr>
          <a:xfrm>
            <a:off x="7032519" y="1943100"/>
            <a:ext cx="45720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system_quarterly_peak_cpu_summary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7" name="Rectangle 6">
            <a:extLst>
              <a:ext uri="{FF2B5EF4-FFF2-40B4-BE49-F238E27FC236}">
                <a16:creationId xmlns:a16="http://schemas.microsoft.com/office/drawing/2014/main" id="{5F43BB1C-E648-48D9-CCFD-DEB95792D6D9}"/>
              </a:ext>
            </a:extLst>
          </p:cNvPr>
          <p:cNvSpPr/>
          <p:nvPr/>
        </p:nvSpPr>
        <p:spPr>
          <a:xfrm>
            <a:off x="7032519" y="1943100"/>
            <a:ext cx="45720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72C7FCDF-F0DC-E833-114F-82C254524367}"/>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extLst>
      <p:ext uri="{BB962C8B-B14F-4D97-AF65-F5344CB8AC3E}">
        <p14:creationId xmlns:p14="http://schemas.microsoft.com/office/powerpoint/2010/main" val="334679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4</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lang="en-US" b="0" dirty="0">
                <a:solidFill>
                  <a:srgbClr val="00233C"/>
                </a:solidFill>
                <a:latin typeface="Inter Light"/>
              </a:rPr>
              <a:t>Monthly CPU Usage Heatmap</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1730481" y="1577002"/>
            <a:ext cx="82296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system_monthly_cpu_heatmap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1730481" y="1577003"/>
            <a:ext cx="8229600" cy="4571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5A428023-5C55-ECB7-68B1-CDC90F1F9484}"/>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extLst>
      <p:ext uri="{BB962C8B-B14F-4D97-AF65-F5344CB8AC3E}">
        <p14:creationId xmlns:p14="http://schemas.microsoft.com/office/powerpoint/2010/main" val="2195720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8B85E-5624-215A-4102-10613F922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524F6-6D6F-888A-8EB4-451AAE29A3B1}"/>
              </a:ext>
            </a:extLst>
          </p:cNvPr>
          <p:cNvSpPr>
            <a:spLocks noGrp="1"/>
          </p:cNvSpPr>
          <p:nvPr>
            <p:ph type="title"/>
          </p:nvPr>
        </p:nvSpPr>
        <p:spPr>
          <a:xfrm>
            <a:off x="587481" y="381740"/>
            <a:ext cx="10515600" cy="538176"/>
          </a:xfrm>
        </p:spPr>
        <p:txBody>
          <a:bodyPr/>
          <a:lstStyle/>
          <a:p>
            <a:r>
              <a:rPr lang="en-US" b="0" dirty="0">
                <a:solidFill>
                  <a:srgbClr val="00233C"/>
                </a:solidFill>
                <a:latin typeface="Inter Light"/>
              </a:rPr>
              <a:t>Monthly Peak CPU Usage Heatmap</a:t>
            </a:r>
            <a:endParaRPr lang="en-US" dirty="0"/>
          </a:p>
        </p:txBody>
      </p:sp>
      <p:sp>
        <p:nvSpPr>
          <p:cNvPr id="3" name="Rectangle 2">
            <a:extLst>
              <a:ext uri="{FF2B5EF4-FFF2-40B4-BE49-F238E27FC236}">
                <a16:creationId xmlns:a16="http://schemas.microsoft.com/office/drawing/2014/main" id="{470F5E87-F20C-BC2B-AF80-7D1E0F0C9A4D}"/>
              </a:ext>
            </a:extLst>
          </p:cNvPr>
          <p:cNvSpPr>
            <a:spLocks/>
          </p:cNvSpPr>
          <p:nvPr/>
        </p:nvSpPr>
        <p:spPr>
          <a:xfrm>
            <a:off x="1730481" y="1314720"/>
            <a:ext cx="82296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a:solidFill>
                  <a:schemeClr val="tx1"/>
                </a:solidFill>
              </a:rPr>
              <a:t>vhc--system_monthly_peak_cpu_heatmap.png</a:t>
            </a:r>
            <a:r>
              <a:rPr lang="en-US" dirty="0">
                <a:solidFill>
                  <a:schemeClr val="tx1"/>
                </a:solidFill>
              </a:rPr>
              <a:t>}}</a:t>
            </a:r>
          </a:p>
        </p:txBody>
      </p:sp>
      <p:sp>
        <p:nvSpPr>
          <p:cNvPr id="4" name="Rectangle 3">
            <a:extLst>
              <a:ext uri="{FF2B5EF4-FFF2-40B4-BE49-F238E27FC236}">
                <a16:creationId xmlns:a16="http://schemas.microsoft.com/office/drawing/2014/main" id="{A168A802-3DD0-7788-7263-D95AB6F4781F}"/>
              </a:ext>
            </a:extLst>
          </p:cNvPr>
          <p:cNvSpPr/>
          <p:nvPr/>
        </p:nvSpPr>
        <p:spPr>
          <a:xfrm>
            <a:off x="1730481" y="1314721"/>
            <a:ext cx="8229600" cy="4571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extLst>
      <p:ext uri="{BB962C8B-B14F-4D97-AF65-F5344CB8AC3E}">
        <p14:creationId xmlns:p14="http://schemas.microsoft.com/office/powerpoint/2010/main" val="1775917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Average IO Busy Comparison</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587481" y="1943100"/>
            <a:ext cx="59436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system_monthly_io_summary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587481" y="1943100"/>
            <a:ext cx="59436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17923ECB-A08C-B548-5F19-BDD9AE12B9F1}"/>
              </a:ext>
            </a:extLst>
          </p:cNvPr>
          <p:cNvSpPr>
            <a:spLocks/>
          </p:cNvSpPr>
          <p:nvPr/>
        </p:nvSpPr>
        <p:spPr>
          <a:xfrm>
            <a:off x="7032519" y="1943100"/>
            <a:ext cx="4572000" cy="297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system_quarterly_io_summary</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7" name="Rectangle 6">
            <a:extLst>
              <a:ext uri="{FF2B5EF4-FFF2-40B4-BE49-F238E27FC236}">
                <a16:creationId xmlns:a16="http://schemas.microsoft.com/office/drawing/2014/main" id="{A4DE6BEF-6676-9F08-87D7-C699893146D6}"/>
              </a:ext>
            </a:extLst>
          </p:cNvPr>
          <p:cNvSpPr/>
          <p:nvPr/>
        </p:nvSpPr>
        <p:spPr>
          <a:xfrm>
            <a:off x="7032519" y="1943100"/>
            <a:ext cx="4572000" cy="2971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0BCF8B3C-891B-1F01-E397-F93E39A316C6}"/>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extLst>
      <p:ext uri="{BB962C8B-B14F-4D97-AF65-F5344CB8AC3E}">
        <p14:creationId xmlns:p14="http://schemas.microsoft.com/office/powerpoint/2010/main" val="2157961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a:xfrm>
            <a:off x="587481" y="381740"/>
            <a:ext cx="10515600" cy="538176"/>
          </a:xfrm>
        </p:spPr>
        <p:txBody>
          <a:bodyPr/>
          <a:lstStyle/>
          <a:p>
            <a:r>
              <a:rPr lang="en-US" b="0" dirty="0">
                <a:solidFill>
                  <a:srgbClr val="00233C"/>
                </a:solidFill>
                <a:latin typeface="Inter Light"/>
              </a:rPr>
              <a:t>Monthly IO Busy Heatmap</a:t>
            </a:r>
            <a:endParaRPr lang="en-US" dirty="0"/>
          </a:p>
        </p:txBody>
      </p:sp>
      <p:sp>
        <p:nvSpPr>
          <p:cNvPr id="3" name="Rectangle 2">
            <a:extLst>
              <a:ext uri="{FF2B5EF4-FFF2-40B4-BE49-F238E27FC236}">
                <a16:creationId xmlns:a16="http://schemas.microsoft.com/office/drawing/2014/main" id="{5F8CC3F5-6364-EEFF-0413-05C9879F2037}"/>
              </a:ext>
            </a:extLst>
          </p:cNvPr>
          <p:cNvSpPr>
            <a:spLocks/>
          </p:cNvSpPr>
          <p:nvPr/>
        </p:nvSpPr>
        <p:spPr>
          <a:xfrm>
            <a:off x="1730481" y="1518906"/>
            <a:ext cx="82296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system_monthly_io_heatmap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4" name="Rectangle 3">
            <a:extLst>
              <a:ext uri="{FF2B5EF4-FFF2-40B4-BE49-F238E27FC236}">
                <a16:creationId xmlns:a16="http://schemas.microsoft.com/office/drawing/2014/main" id="{A0064DF2-22E2-9F88-BDE0-343B36310EB7}"/>
              </a:ext>
            </a:extLst>
          </p:cNvPr>
          <p:cNvSpPr/>
          <p:nvPr/>
        </p:nvSpPr>
        <p:spPr>
          <a:xfrm>
            <a:off x="1730481" y="1518907"/>
            <a:ext cx="8229600" cy="4571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5" name="TextBox 4">
            <a:extLst>
              <a:ext uri="{FF2B5EF4-FFF2-40B4-BE49-F238E27FC236}">
                <a16:creationId xmlns:a16="http://schemas.microsoft.com/office/drawing/2014/main" id="{DEFE5EBD-7F1D-41B2-36F3-754551DB1F7F}"/>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extLst>
      <p:ext uri="{BB962C8B-B14F-4D97-AF65-F5344CB8AC3E}">
        <p14:creationId xmlns:p14="http://schemas.microsoft.com/office/powerpoint/2010/main" val="507085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a:xfrm>
            <a:off x="457200" y="2525697"/>
            <a:ext cx="7955280" cy="1512902"/>
          </a:xfrm>
        </p:spPr>
        <p:txBody>
          <a:bodyPr/>
          <a:lstStyle/>
          <a:p>
            <a:r>
              <a:rPr lang="en-US" sz="4400"/>
              <a:t>Backup Slides</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a:xfrm>
            <a:off x="457200" y="3835153"/>
            <a:ext cx="7955280" cy="639193"/>
          </a:xfrm>
        </p:spPr>
        <p:txBody>
          <a:bodyPr/>
          <a:lstStyle/>
          <a:p>
            <a:r>
              <a:rPr lang="en-US" dirty="0"/>
              <a:t>{{</a:t>
            </a:r>
            <a:r>
              <a:rPr lang="en-US" dirty="0" err="1"/>
              <a:t>val:vhc</a:t>
            </a:r>
            <a:r>
              <a:rPr lang="en-US"/>
              <a:t>--intro.csv[1:1]}}</a:t>
            </a:r>
          </a:p>
        </p:txBody>
      </p:sp>
    </p:spTree>
    <p:extLst>
      <p:ext uri="{BB962C8B-B14F-4D97-AF65-F5344CB8AC3E}">
        <p14:creationId xmlns:p14="http://schemas.microsoft.com/office/powerpoint/2010/main" val="1272013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6622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system_peak_cpu_by_dayofweek_heatmap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2" name="Rectangle 1">
            <a:extLst>
              <a:ext uri="{FF2B5EF4-FFF2-40B4-BE49-F238E27FC236}">
                <a16:creationId xmlns:a16="http://schemas.microsoft.com/office/drawing/2014/main" id="{A2A47D98-8C42-BB56-AE24-C060DF133764}"/>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9C39F257-F339-5F85-018D-F76A5EE8F168}"/>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9013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175927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70162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8610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15217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72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357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914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8093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9590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111934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44264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118618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60E6301-03D6-7F3D-9E2C-1F4BFDD5FF13}"/>
              </a:ext>
            </a:extLst>
          </p:cNvPr>
          <p:cNvSpPr/>
          <p:nvPr/>
        </p:nvSpPr>
        <p:spPr>
          <a:xfrm>
            <a:off x="3043274" y="1533112"/>
            <a:ext cx="3139057"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Average </a:t>
            </a:r>
            <a:r>
              <a:rPr lang="en-GB" sz="1600" dirty="0">
                <a:solidFill>
                  <a:schemeClr val="tx1"/>
                </a:solidFill>
              </a:rPr>
              <a:t>CPU Usage</a:t>
            </a:r>
          </a:p>
          <a:p>
            <a:pPr>
              <a:spcAft>
                <a:spcPts val="200"/>
              </a:spcAft>
              <a:tabLst>
                <a:tab pos="1436688" algn="l"/>
              </a:tabLst>
            </a:pPr>
            <a:r>
              <a:rPr lang="en-GB" sz="1600" dirty="0">
                <a:solidFill>
                  <a:schemeClr val="tx1"/>
                </a:solidFill>
              </a:rPr>
              <a:t>Peak CPU Usage</a:t>
            </a:r>
            <a:endParaRPr lang="en-GB" dirty="0">
              <a:solidFill>
                <a:schemeClr val="tx1"/>
              </a:solidFill>
            </a:endParaRPr>
          </a:p>
        </p:txBody>
      </p:sp>
      <p:pic>
        <p:nvPicPr>
          <p:cNvPr id="10" name="Graphic 9" descr="Processor outline">
            <a:extLst>
              <a:ext uri="{FF2B5EF4-FFF2-40B4-BE49-F238E27FC236}">
                <a16:creationId xmlns:a16="http://schemas.microsoft.com/office/drawing/2014/main" id="{BAE5B154-14F5-018B-5912-643F7C783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159" y="1596695"/>
            <a:ext cx="540000" cy="540000"/>
          </a:xfrm>
          <a:prstGeom prst="rect">
            <a:avLst/>
          </a:prstGeom>
        </p:spPr>
      </p:pic>
      <p:pic>
        <p:nvPicPr>
          <p:cNvPr id="13" name="Graphic 12" descr="Binary outline">
            <a:extLst>
              <a:ext uri="{FF2B5EF4-FFF2-40B4-BE49-F238E27FC236}">
                <a16:creationId xmlns:a16="http://schemas.microsoft.com/office/drawing/2014/main" id="{CA660413-EB48-0031-1227-509234EA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442" y="2351813"/>
            <a:ext cx="540000" cy="540000"/>
          </a:xfrm>
          <a:prstGeom prst="rect">
            <a:avLst/>
          </a:prstGeom>
        </p:spPr>
      </p:pic>
      <p:pic>
        <p:nvPicPr>
          <p:cNvPr id="17" name="Graphic 16" descr="Database outline">
            <a:extLst>
              <a:ext uri="{FF2B5EF4-FFF2-40B4-BE49-F238E27FC236}">
                <a16:creationId xmlns:a16="http://schemas.microsoft.com/office/drawing/2014/main" id="{32A82DE0-C411-D2DA-1F66-EF958026C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385" y="3124848"/>
            <a:ext cx="538977" cy="538977"/>
          </a:xfrm>
          <a:prstGeom prst="rect">
            <a:avLst/>
          </a:prstGeom>
        </p:spPr>
      </p:pic>
      <p:sp>
        <p:nvSpPr>
          <p:cNvPr id="18" name="Rectangle: Rounded Corners 17">
            <a:extLst>
              <a:ext uri="{FF2B5EF4-FFF2-40B4-BE49-F238E27FC236}">
                <a16:creationId xmlns:a16="http://schemas.microsoft.com/office/drawing/2014/main" id="{A89341F8-7566-F181-A0ED-CC3F49AE3170}"/>
              </a:ext>
            </a:extLst>
          </p:cNvPr>
          <p:cNvSpPr/>
          <p:nvPr/>
        </p:nvSpPr>
        <p:spPr>
          <a:xfrm>
            <a:off x="7237733" y="4078132"/>
            <a:ext cx="3377620" cy="650203"/>
          </a:xfrm>
          <a:prstGeom prst="round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200"/>
              </a:spcAft>
            </a:pPr>
            <a:r>
              <a:rPr lang="en-GB" sz="1600" b="1" dirty="0" err="1">
                <a:solidFill>
                  <a:schemeClr val="tx1"/>
                </a:solidFill>
              </a:rPr>
              <a:t>ClearScape</a:t>
            </a:r>
            <a:r>
              <a:rPr lang="en-GB" sz="1600" b="1" dirty="0">
                <a:solidFill>
                  <a:schemeClr val="tx1"/>
                </a:solidFill>
              </a:rPr>
              <a:t> Feature Used = {{</a:t>
            </a:r>
            <a:r>
              <a:rPr lang="en-GB" sz="1600" b="1" dirty="0" err="1">
                <a:solidFill>
                  <a:schemeClr val="tx1"/>
                </a:solidFill>
              </a:rPr>
              <a:t>val:vhc</a:t>
            </a:r>
            <a:r>
              <a:rPr lang="en-GB" sz="1600" b="1" dirty="0">
                <a:solidFill>
                  <a:schemeClr val="tx1"/>
                </a:solidFill>
              </a:rPr>
              <a:t>--feature_ClearScapeFeature_Count.csv[1:2]}}</a:t>
            </a:r>
          </a:p>
        </p:txBody>
      </p:sp>
      <p:pic>
        <p:nvPicPr>
          <p:cNvPr id="20" name="Graphic 19" descr="Blueprint outline">
            <a:extLst>
              <a:ext uri="{FF2B5EF4-FFF2-40B4-BE49-F238E27FC236}">
                <a16:creationId xmlns:a16="http://schemas.microsoft.com/office/drawing/2014/main" id="{EB3FCFC9-2C28-201C-6283-CE077B3309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7543" y="4120297"/>
            <a:ext cx="540000" cy="540000"/>
          </a:xfrm>
          <a:prstGeom prst="rect">
            <a:avLst/>
          </a:prstGeom>
        </p:spPr>
      </p:pic>
      <p:cxnSp>
        <p:nvCxnSpPr>
          <p:cNvPr id="22" name="Straight Connector 21">
            <a:extLst>
              <a:ext uri="{FF2B5EF4-FFF2-40B4-BE49-F238E27FC236}">
                <a16:creationId xmlns:a16="http://schemas.microsoft.com/office/drawing/2014/main" id="{E0F37231-1D07-4715-7BAB-3757BB94D0CD}"/>
              </a:ext>
            </a:extLst>
          </p:cNvPr>
          <p:cNvCxnSpPr>
            <a:cxnSpLocks/>
          </p:cNvCxnSpPr>
          <p:nvPr/>
        </p:nvCxnSpPr>
        <p:spPr>
          <a:xfrm>
            <a:off x="6047014" y="992906"/>
            <a:ext cx="0" cy="5416207"/>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Graphic 25" descr="Transfer outline">
            <a:extLst>
              <a:ext uri="{FF2B5EF4-FFF2-40B4-BE49-F238E27FC236}">
                <a16:creationId xmlns:a16="http://schemas.microsoft.com/office/drawing/2014/main" id="{61D02D8F-BDF3-AB5A-7419-65EDBD6B08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9521" y="4061344"/>
            <a:ext cx="328953" cy="328953"/>
          </a:xfrm>
          <a:prstGeom prst="rect">
            <a:avLst/>
          </a:prstGeom>
        </p:spPr>
      </p:pic>
      <p:sp>
        <p:nvSpPr>
          <p:cNvPr id="27" name="Rectangle: Rounded Corners 26">
            <a:extLst>
              <a:ext uri="{FF2B5EF4-FFF2-40B4-BE49-F238E27FC236}">
                <a16:creationId xmlns:a16="http://schemas.microsoft.com/office/drawing/2014/main" id="{FAB768A4-908A-205E-EA69-D63F8120BE75}"/>
              </a:ext>
            </a:extLst>
          </p:cNvPr>
          <p:cNvSpPr/>
          <p:nvPr/>
        </p:nvSpPr>
        <p:spPr>
          <a:xfrm>
            <a:off x="1968474" y="4014892"/>
            <a:ext cx="2723173" cy="3874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Daily Data Transfers</a:t>
            </a:r>
          </a:p>
        </p:txBody>
      </p:sp>
      <p:grpSp>
        <p:nvGrpSpPr>
          <p:cNvPr id="28" name="Group 27">
            <a:extLst>
              <a:ext uri="{FF2B5EF4-FFF2-40B4-BE49-F238E27FC236}">
                <a16:creationId xmlns:a16="http://schemas.microsoft.com/office/drawing/2014/main" id="{D6C0CF47-DD66-144E-954B-E9798311CED3}"/>
              </a:ext>
            </a:extLst>
          </p:cNvPr>
          <p:cNvGrpSpPr/>
          <p:nvPr/>
        </p:nvGrpSpPr>
        <p:grpSpPr>
          <a:xfrm>
            <a:off x="799449" y="4645779"/>
            <a:ext cx="307419" cy="396503"/>
            <a:chOff x="6520434" y="3225546"/>
            <a:chExt cx="198120" cy="320040"/>
          </a:xfrm>
          <a:solidFill>
            <a:schemeClr val="tx1"/>
          </a:solidFill>
        </p:grpSpPr>
        <p:sp>
          <p:nvSpPr>
            <p:cNvPr id="29" name="Freeform 25">
              <a:extLst>
                <a:ext uri="{FF2B5EF4-FFF2-40B4-BE49-F238E27FC236}">
                  <a16:creationId xmlns:a16="http://schemas.microsoft.com/office/drawing/2014/main" id="{9C55C414-4532-65E1-4265-61FC56ABAF26}"/>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30" name="Freeform 26">
              <a:extLst>
                <a:ext uri="{FF2B5EF4-FFF2-40B4-BE49-F238E27FC236}">
                  <a16:creationId xmlns:a16="http://schemas.microsoft.com/office/drawing/2014/main" id="{873E4771-DB12-B3AC-83CA-D3FF8805E5B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1" name="Freeform 27">
              <a:extLst>
                <a:ext uri="{FF2B5EF4-FFF2-40B4-BE49-F238E27FC236}">
                  <a16:creationId xmlns:a16="http://schemas.microsoft.com/office/drawing/2014/main" id="{2307A09E-896D-16B8-0FCE-BEF4224DF53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24A6CA7E-4A6C-490B-1951-E543D04CB4E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4DA24991-E6EC-B69D-C442-679CAA96DC36}"/>
              </a:ext>
            </a:extLst>
          </p:cNvPr>
          <p:cNvGrpSpPr/>
          <p:nvPr/>
        </p:nvGrpSpPr>
        <p:grpSpPr>
          <a:xfrm>
            <a:off x="803217" y="5378419"/>
            <a:ext cx="307419" cy="409089"/>
            <a:chOff x="7599426" y="3220974"/>
            <a:chExt cx="198120" cy="313944"/>
          </a:xfrm>
          <a:solidFill>
            <a:schemeClr val="tx2"/>
          </a:solidFill>
        </p:grpSpPr>
        <p:sp>
          <p:nvSpPr>
            <p:cNvPr id="34" name="Freeform 30">
              <a:extLst>
                <a:ext uri="{FF2B5EF4-FFF2-40B4-BE49-F238E27FC236}">
                  <a16:creationId xmlns:a16="http://schemas.microsoft.com/office/drawing/2014/main" id="{03FF72E3-BED2-E4EF-4342-DFD19D261F70}"/>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3FDD1343-F933-E758-E0BE-0069A83DB7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8BCF387A-1489-B67F-2D37-4E26CC163544}"/>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AC963BA1-04E9-C7FE-B215-DB2FBAFDACD1}"/>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
        <p:nvSpPr>
          <p:cNvPr id="4" name="Title 2">
            <a:extLst>
              <a:ext uri="{FF2B5EF4-FFF2-40B4-BE49-F238E27FC236}">
                <a16:creationId xmlns:a16="http://schemas.microsoft.com/office/drawing/2014/main" id="{4BBB0C40-5E06-C62D-BB79-2992BB2E8A06}"/>
              </a:ext>
            </a:extLst>
          </p:cNvPr>
          <p:cNvSpPr txBox="1">
            <a:spLocks/>
          </p:cNvSpPr>
          <p:nvPr/>
        </p:nvSpPr>
        <p:spPr>
          <a:xfrm>
            <a:off x="589575" y="269217"/>
            <a:ext cx="5937992" cy="479969"/>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a:t>Key Highlights</a:t>
            </a:r>
          </a:p>
        </p:txBody>
      </p:sp>
      <p:sp>
        <p:nvSpPr>
          <p:cNvPr id="2" name="Rectangle: Rounded Corners 1">
            <a:extLst>
              <a:ext uri="{FF2B5EF4-FFF2-40B4-BE49-F238E27FC236}">
                <a16:creationId xmlns:a16="http://schemas.microsoft.com/office/drawing/2014/main" id="{208B9FC7-D138-23CC-4119-77971CBA47FF}"/>
              </a:ext>
            </a:extLst>
          </p:cNvPr>
          <p:cNvSpPr/>
          <p:nvPr/>
        </p:nvSpPr>
        <p:spPr>
          <a:xfrm>
            <a:off x="1409008" y="156659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--system_cpu_wCOD.csv[1:1]}}%</a:t>
            </a:r>
          </a:p>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--system_cpu_wCOD.csv[1:2]}}%</a:t>
            </a:r>
          </a:p>
        </p:txBody>
      </p:sp>
      <p:sp>
        <p:nvSpPr>
          <p:cNvPr id="5" name="Rectangle: Rounded Corners 4">
            <a:extLst>
              <a:ext uri="{FF2B5EF4-FFF2-40B4-BE49-F238E27FC236}">
                <a16:creationId xmlns:a16="http://schemas.microsoft.com/office/drawing/2014/main" id="{8A6B4161-AD90-1F3B-AD19-0D50C480EAD9}"/>
              </a:ext>
            </a:extLst>
          </p:cNvPr>
          <p:cNvSpPr/>
          <p:nvPr/>
        </p:nvSpPr>
        <p:spPr>
          <a:xfrm>
            <a:off x="3057368" y="2338408"/>
            <a:ext cx="2989646"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Average I/O Usage</a:t>
            </a:r>
          </a:p>
        </p:txBody>
      </p:sp>
      <p:sp>
        <p:nvSpPr>
          <p:cNvPr id="8" name="Rectangle: Rounded Corners 7">
            <a:extLst>
              <a:ext uri="{FF2B5EF4-FFF2-40B4-BE49-F238E27FC236}">
                <a16:creationId xmlns:a16="http://schemas.microsoft.com/office/drawing/2014/main" id="{9FC1996C-7C60-C15C-DED4-153650B7915F}"/>
              </a:ext>
            </a:extLst>
          </p:cNvPr>
          <p:cNvSpPr/>
          <p:nvPr/>
        </p:nvSpPr>
        <p:spPr>
          <a:xfrm>
            <a:off x="3042252" y="3109198"/>
            <a:ext cx="2989646" cy="6271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Disk Filled Percent</a:t>
            </a:r>
          </a:p>
          <a:p>
            <a:pPr>
              <a:spcAft>
                <a:spcPts val="200"/>
              </a:spcAft>
              <a:tabLst>
                <a:tab pos="1436688" algn="l"/>
              </a:tabLst>
            </a:pPr>
            <a:r>
              <a:rPr lang="en-GB" sz="1600" dirty="0">
                <a:solidFill>
                  <a:schemeClr val="tx1"/>
                </a:solidFill>
              </a:rPr>
              <a:t>(Recommended &lt; 75%)</a:t>
            </a:r>
          </a:p>
        </p:txBody>
      </p:sp>
      <p:sp>
        <p:nvSpPr>
          <p:cNvPr id="9" name="Rectangle: Rounded Corners 8">
            <a:extLst>
              <a:ext uri="{FF2B5EF4-FFF2-40B4-BE49-F238E27FC236}">
                <a16:creationId xmlns:a16="http://schemas.microsoft.com/office/drawing/2014/main" id="{DF86B924-5E14-662A-9F36-F6AC437FCB23}"/>
              </a:ext>
            </a:extLst>
          </p:cNvPr>
          <p:cNvSpPr/>
          <p:nvPr/>
        </p:nvSpPr>
        <p:spPr>
          <a:xfrm>
            <a:off x="1410544" y="309812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--diskspace.csv[1:6]}}%</a:t>
            </a:r>
          </a:p>
        </p:txBody>
      </p:sp>
      <p:sp>
        <p:nvSpPr>
          <p:cNvPr id="12" name="Rectangle: Rounded Corners 11">
            <a:extLst>
              <a:ext uri="{FF2B5EF4-FFF2-40B4-BE49-F238E27FC236}">
                <a16:creationId xmlns:a16="http://schemas.microsoft.com/office/drawing/2014/main" id="{2D253B55-D146-684D-E131-CF3C7CF2BFE5}"/>
              </a:ext>
            </a:extLst>
          </p:cNvPr>
          <p:cNvSpPr/>
          <p:nvPr/>
        </p:nvSpPr>
        <p:spPr>
          <a:xfrm>
            <a:off x="1294448" y="5312988"/>
            <a:ext cx="1798444"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--data_transfer_sum.csv[1:2]}}</a:t>
            </a:r>
            <a:endParaRPr lang="en-GB" sz="1600" dirty="0">
              <a:solidFill>
                <a:schemeClr val="tx1"/>
              </a:solidFill>
            </a:endParaRPr>
          </a:p>
        </p:txBody>
      </p:sp>
      <p:cxnSp>
        <p:nvCxnSpPr>
          <p:cNvPr id="14" name="Straight Connector 13">
            <a:extLst>
              <a:ext uri="{FF2B5EF4-FFF2-40B4-BE49-F238E27FC236}">
                <a16:creationId xmlns:a16="http://schemas.microsoft.com/office/drawing/2014/main" id="{D4AC68CB-084F-80C6-93FC-B70F875D3B5C}"/>
              </a:ext>
            </a:extLst>
          </p:cNvPr>
          <p:cNvCxnSpPr>
            <a:cxnSpLocks/>
          </p:cNvCxnSpPr>
          <p:nvPr/>
        </p:nvCxnSpPr>
        <p:spPr>
          <a:xfrm flipV="1">
            <a:off x="260019" y="3917821"/>
            <a:ext cx="5603183" cy="46182"/>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CCFD39B-9BA0-E4A0-9B45-7A6CF1DEB59C}"/>
              </a:ext>
            </a:extLst>
          </p:cNvPr>
          <p:cNvSpPr/>
          <p:nvPr/>
        </p:nvSpPr>
        <p:spPr>
          <a:xfrm>
            <a:off x="1296789" y="4548267"/>
            <a:ext cx="1798445"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--data_transfer_sum.csv[1:1]}}</a:t>
            </a:r>
            <a:endParaRPr lang="en-GB" sz="1600" dirty="0">
              <a:solidFill>
                <a:schemeClr val="tx1"/>
              </a:solidFill>
            </a:endParaRPr>
          </a:p>
        </p:txBody>
      </p:sp>
      <p:sp>
        <p:nvSpPr>
          <p:cNvPr id="41" name="Rectangle: Rounded Corners 40">
            <a:extLst>
              <a:ext uri="{FF2B5EF4-FFF2-40B4-BE49-F238E27FC236}">
                <a16:creationId xmlns:a16="http://schemas.microsoft.com/office/drawing/2014/main" id="{A15B8906-F3CE-C657-9C3B-38F1727FEDEC}"/>
              </a:ext>
            </a:extLst>
          </p:cNvPr>
          <p:cNvSpPr/>
          <p:nvPr/>
        </p:nvSpPr>
        <p:spPr>
          <a:xfrm>
            <a:off x="3057367" y="4487156"/>
            <a:ext cx="2532941"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Total Inbound (TB)</a:t>
            </a:r>
          </a:p>
        </p:txBody>
      </p:sp>
      <p:sp>
        <p:nvSpPr>
          <p:cNvPr id="42" name="Rectangle: Rounded Corners 41">
            <a:extLst>
              <a:ext uri="{FF2B5EF4-FFF2-40B4-BE49-F238E27FC236}">
                <a16:creationId xmlns:a16="http://schemas.microsoft.com/office/drawing/2014/main" id="{B800BF01-2FF3-38BE-2F6B-2EB6C5264AF3}"/>
              </a:ext>
            </a:extLst>
          </p:cNvPr>
          <p:cNvSpPr/>
          <p:nvPr/>
        </p:nvSpPr>
        <p:spPr>
          <a:xfrm>
            <a:off x="3039640" y="5313879"/>
            <a:ext cx="2725236" cy="5512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Total Outbound (TB)</a:t>
            </a:r>
            <a:endParaRPr lang="en-GB" sz="1600" dirty="0">
              <a:solidFill>
                <a:schemeClr val="tx1"/>
              </a:solidFill>
            </a:endParaRPr>
          </a:p>
        </p:txBody>
      </p:sp>
      <p:sp>
        <p:nvSpPr>
          <p:cNvPr id="45" name="Rectangle: Rounded Corners 44">
            <a:extLst>
              <a:ext uri="{FF2B5EF4-FFF2-40B4-BE49-F238E27FC236}">
                <a16:creationId xmlns:a16="http://schemas.microsoft.com/office/drawing/2014/main" id="{91CDC344-9153-C741-3D86-199A1C8668CC}"/>
              </a:ext>
            </a:extLst>
          </p:cNvPr>
          <p:cNvSpPr/>
          <p:nvPr/>
        </p:nvSpPr>
        <p:spPr>
          <a:xfrm>
            <a:off x="2115083" y="992906"/>
            <a:ext cx="2302964"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Platform Metrics</a:t>
            </a:r>
          </a:p>
        </p:txBody>
      </p:sp>
      <p:sp>
        <p:nvSpPr>
          <p:cNvPr id="46" name="Rectangle: Rounded Corners 45">
            <a:extLst>
              <a:ext uri="{FF2B5EF4-FFF2-40B4-BE49-F238E27FC236}">
                <a16:creationId xmlns:a16="http://schemas.microsoft.com/office/drawing/2014/main" id="{1A325AAA-C9C7-5F75-F865-4F862E3A0E61}"/>
              </a:ext>
            </a:extLst>
          </p:cNvPr>
          <p:cNvSpPr/>
          <p:nvPr/>
        </p:nvSpPr>
        <p:spPr>
          <a:xfrm>
            <a:off x="8112082" y="930662"/>
            <a:ext cx="2445573"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Database Metrics</a:t>
            </a:r>
          </a:p>
        </p:txBody>
      </p:sp>
      <p:pic>
        <p:nvPicPr>
          <p:cNvPr id="48" name="Graphic 47" descr="Computer with solid fill">
            <a:extLst>
              <a:ext uri="{FF2B5EF4-FFF2-40B4-BE49-F238E27FC236}">
                <a16:creationId xmlns:a16="http://schemas.microsoft.com/office/drawing/2014/main" id="{2415BC68-05C2-8920-F12F-BF909AA75E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72116" y="932044"/>
            <a:ext cx="451695" cy="451695"/>
          </a:xfrm>
          <a:prstGeom prst="rect">
            <a:avLst/>
          </a:prstGeom>
        </p:spPr>
      </p:pic>
      <p:pic>
        <p:nvPicPr>
          <p:cNvPr id="50" name="Graphic 49" descr="Bar chart outline">
            <a:extLst>
              <a:ext uri="{FF2B5EF4-FFF2-40B4-BE49-F238E27FC236}">
                <a16:creationId xmlns:a16="http://schemas.microsoft.com/office/drawing/2014/main" id="{0170D56F-7740-C54C-1EC4-523BF3765D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6616" y="901721"/>
            <a:ext cx="385466" cy="385466"/>
          </a:xfrm>
          <a:prstGeom prst="rect">
            <a:avLst/>
          </a:prstGeom>
        </p:spPr>
      </p:pic>
      <p:sp>
        <p:nvSpPr>
          <p:cNvPr id="58" name="Rectangle: Rounded Corners 57">
            <a:extLst>
              <a:ext uri="{FF2B5EF4-FFF2-40B4-BE49-F238E27FC236}">
                <a16:creationId xmlns:a16="http://schemas.microsoft.com/office/drawing/2014/main" id="{8D60B5D8-7F70-CC05-3E62-2A2B43340778}"/>
              </a:ext>
            </a:extLst>
          </p:cNvPr>
          <p:cNvSpPr/>
          <p:nvPr/>
        </p:nvSpPr>
        <p:spPr>
          <a:xfrm>
            <a:off x="9033528" y="1440205"/>
            <a:ext cx="2781671"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Active Users / Total Users</a:t>
            </a:r>
          </a:p>
        </p:txBody>
      </p:sp>
      <p:sp>
        <p:nvSpPr>
          <p:cNvPr id="59" name="Rectangle: Rounded Corners 58">
            <a:extLst>
              <a:ext uri="{FF2B5EF4-FFF2-40B4-BE49-F238E27FC236}">
                <a16:creationId xmlns:a16="http://schemas.microsoft.com/office/drawing/2014/main" id="{D7770B0F-35F9-5790-B357-3EE04AF943F0}"/>
              </a:ext>
            </a:extLst>
          </p:cNvPr>
          <p:cNvSpPr/>
          <p:nvPr/>
        </p:nvSpPr>
        <p:spPr>
          <a:xfrm>
            <a:off x="7237725" y="1440205"/>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--user_counts.csv[1:3]}} / {{</a:t>
            </a:r>
            <a:r>
              <a:rPr lang="en-GB" sz="1600" b="1" dirty="0" err="1">
                <a:solidFill>
                  <a:schemeClr val="tx1"/>
                </a:solidFill>
              </a:rPr>
              <a:t>val:vhc</a:t>
            </a:r>
            <a:r>
              <a:rPr lang="en-GB" sz="1600" b="1" dirty="0">
                <a:solidFill>
                  <a:schemeClr val="tx1"/>
                </a:solidFill>
              </a:rPr>
              <a:t>--user_counts.csv[1:2]}}</a:t>
            </a:r>
          </a:p>
        </p:txBody>
      </p:sp>
      <p:sp>
        <p:nvSpPr>
          <p:cNvPr id="60" name="Rectangle: Rounded Corners 59">
            <a:extLst>
              <a:ext uri="{FF2B5EF4-FFF2-40B4-BE49-F238E27FC236}">
                <a16:creationId xmlns:a16="http://schemas.microsoft.com/office/drawing/2014/main" id="{EF27A49C-9335-AAA6-E404-97026A86BE7B}"/>
              </a:ext>
            </a:extLst>
          </p:cNvPr>
          <p:cNvSpPr/>
          <p:nvPr/>
        </p:nvSpPr>
        <p:spPr>
          <a:xfrm>
            <a:off x="9033530" y="2657532"/>
            <a:ext cx="2781669"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Peak Concurrency</a:t>
            </a:r>
          </a:p>
        </p:txBody>
      </p:sp>
      <p:sp>
        <p:nvSpPr>
          <p:cNvPr id="61" name="Rectangle: Rounded Corners 60">
            <a:extLst>
              <a:ext uri="{FF2B5EF4-FFF2-40B4-BE49-F238E27FC236}">
                <a16:creationId xmlns:a16="http://schemas.microsoft.com/office/drawing/2014/main" id="{29119C8A-17F9-C6E7-D1E6-861715636463}"/>
              </a:ext>
            </a:extLst>
          </p:cNvPr>
          <p:cNvSpPr/>
          <p:nvPr/>
        </p:nvSpPr>
        <p:spPr>
          <a:xfrm>
            <a:off x="7237725" y="2659732"/>
            <a:ext cx="1733787"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--concurrency.csv[1:5]}}</a:t>
            </a:r>
          </a:p>
        </p:txBody>
      </p:sp>
      <p:cxnSp>
        <p:nvCxnSpPr>
          <p:cNvPr id="62" name="Straight Connector 61">
            <a:extLst>
              <a:ext uri="{FF2B5EF4-FFF2-40B4-BE49-F238E27FC236}">
                <a16:creationId xmlns:a16="http://schemas.microsoft.com/office/drawing/2014/main" id="{A8908103-4190-C2D1-24E2-544F2880C859}"/>
              </a:ext>
            </a:extLst>
          </p:cNvPr>
          <p:cNvCxnSpPr>
            <a:cxnSpLocks/>
          </p:cNvCxnSpPr>
          <p:nvPr/>
        </p:nvCxnSpPr>
        <p:spPr>
          <a:xfrm flipV="1">
            <a:off x="6279812" y="3898030"/>
            <a:ext cx="5486400" cy="14010"/>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95911DCC-C0A5-94E7-CDFD-D2F8A221831F}"/>
              </a:ext>
            </a:extLst>
          </p:cNvPr>
          <p:cNvSpPr/>
          <p:nvPr/>
        </p:nvSpPr>
        <p:spPr>
          <a:xfrm>
            <a:off x="9081654" y="3272343"/>
            <a:ext cx="2643447"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Multi-Table </a:t>
            </a:r>
            <a:r>
              <a:rPr lang="en-GB" sz="1600">
                <a:solidFill>
                  <a:schemeClr val="tx1"/>
                </a:solidFill>
              </a:rPr>
              <a:t>Join Queries</a:t>
            </a:r>
          </a:p>
        </p:txBody>
      </p:sp>
      <p:sp>
        <p:nvSpPr>
          <p:cNvPr id="66" name="Rectangle: Rounded Corners 65">
            <a:extLst>
              <a:ext uri="{FF2B5EF4-FFF2-40B4-BE49-F238E27FC236}">
                <a16:creationId xmlns:a16="http://schemas.microsoft.com/office/drawing/2014/main" id="{A50B2A70-7AD4-8434-8F50-E5495A70B9A7}"/>
              </a:ext>
            </a:extLst>
          </p:cNvPr>
          <p:cNvSpPr/>
          <p:nvPr/>
        </p:nvSpPr>
        <p:spPr>
          <a:xfrm>
            <a:off x="7237731" y="3274543"/>
            <a:ext cx="1733781"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--join_frequency_horz.csv[1:28]}}</a:t>
            </a:r>
            <a:endParaRPr lang="en-GB" sz="1600" dirty="0">
              <a:solidFill>
                <a:schemeClr val="tx1"/>
              </a:solidFill>
            </a:endParaRPr>
          </a:p>
        </p:txBody>
      </p:sp>
      <p:pic>
        <p:nvPicPr>
          <p:cNvPr id="70" name="Graphic 69" descr="Aquarius outline">
            <a:extLst>
              <a:ext uri="{FF2B5EF4-FFF2-40B4-BE49-F238E27FC236}">
                <a16:creationId xmlns:a16="http://schemas.microsoft.com/office/drawing/2014/main" id="{EF688CC4-26B9-6396-F7C3-561F011D7A5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73398" y="2598555"/>
            <a:ext cx="584145" cy="584145"/>
          </a:xfrm>
          <a:prstGeom prst="rect">
            <a:avLst/>
          </a:prstGeom>
        </p:spPr>
      </p:pic>
      <p:pic>
        <p:nvPicPr>
          <p:cNvPr id="72" name="Graphic 71" descr="Group outline">
            <a:extLst>
              <a:ext uri="{FF2B5EF4-FFF2-40B4-BE49-F238E27FC236}">
                <a16:creationId xmlns:a16="http://schemas.microsoft.com/office/drawing/2014/main" id="{80F3A14B-E846-E372-EB28-E43945E8418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24318" y="3221911"/>
            <a:ext cx="498491" cy="498491"/>
          </a:xfrm>
          <a:prstGeom prst="rect">
            <a:avLst/>
          </a:prstGeom>
        </p:spPr>
      </p:pic>
      <p:sp>
        <p:nvSpPr>
          <p:cNvPr id="15" name="Rectangle: Rounded Corners 14">
            <a:extLst>
              <a:ext uri="{FF2B5EF4-FFF2-40B4-BE49-F238E27FC236}">
                <a16:creationId xmlns:a16="http://schemas.microsoft.com/office/drawing/2014/main" id="{19B84277-B701-F00E-3675-2C376B24BE78}"/>
              </a:ext>
            </a:extLst>
          </p:cNvPr>
          <p:cNvSpPr/>
          <p:nvPr/>
        </p:nvSpPr>
        <p:spPr>
          <a:xfrm>
            <a:off x="9033529" y="2027836"/>
            <a:ext cx="2691573"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Annual Statements</a:t>
            </a:r>
          </a:p>
        </p:txBody>
      </p:sp>
      <p:sp>
        <p:nvSpPr>
          <p:cNvPr id="19" name="Rectangle: Rounded Corners 18">
            <a:extLst>
              <a:ext uri="{FF2B5EF4-FFF2-40B4-BE49-F238E27FC236}">
                <a16:creationId xmlns:a16="http://schemas.microsoft.com/office/drawing/2014/main" id="{CC22D301-1BF3-6F71-E4D6-52EAFCF13D15}"/>
              </a:ext>
            </a:extLst>
          </p:cNvPr>
          <p:cNvSpPr/>
          <p:nvPr/>
        </p:nvSpPr>
        <p:spPr>
          <a:xfrm>
            <a:off x="7237725" y="2057204"/>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--query_counts.csv[1:11]}}B</a:t>
            </a:r>
            <a:endParaRPr lang="en-GB" sz="1600" dirty="0">
              <a:solidFill>
                <a:schemeClr val="tx1"/>
              </a:solidFill>
            </a:endParaRPr>
          </a:p>
        </p:txBody>
      </p:sp>
      <p:pic>
        <p:nvPicPr>
          <p:cNvPr id="21" name="Graphic 20" descr="Internet outline">
            <a:extLst>
              <a:ext uri="{FF2B5EF4-FFF2-40B4-BE49-F238E27FC236}">
                <a16:creationId xmlns:a16="http://schemas.microsoft.com/office/drawing/2014/main" id="{52B8A2CB-89F8-0108-32F6-20D3EFC37B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99834" y="2003176"/>
            <a:ext cx="575773" cy="575773"/>
          </a:xfrm>
          <a:prstGeom prst="rect">
            <a:avLst/>
          </a:prstGeom>
        </p:spPr>
      </p:pic>
      <p:pic>
        <p:nvPicPr>
          <p:cNvPr id="24" name="Graphic 23" descr="Users with solid fill">
            <a:extLst>
              <a:ext uri="{FF2B5EF4-FFF2-40B4-BE49-F238E27FC236}">
                <a16:creationId xmlns:a16="http://schemas.microsoft.com/office/drawing/2014/main" id="{82E8C28F-43DA-2C72-7F7E-3B339638255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543072" y="1447961"/>
            <a:ext cx="460982" cy="460982"/>
          </a:xfrm>
          <a:prstGeom prst="rect">
            <a:avLst/>
          </a:prstGeom>
        </p:spPr>
      </p:pic>
      <p:sp>
        <p:nvSpPr>
          <p:cNvPr id="3" name="Rectangle: Rounded Corners 2">
            <a:extLst>
              <a:ext uri="{FF2B5EF4-FFF2-40B4-BE49-F238E27FC236}">
                <a16:creationId xmlns:a16="http://schemas.microsoft.com/office/drawing/2014/main" id="{02B55EFB-E7A9-779A-3BFB-34978A29B15A}"/>
              </a:ext>
            </a:extLst>
          </p:cNvPr>
          <p:cNvSpPr/>
          <p:nvPr/>
        </p:nvSpPr>
        <p:spPr>
          <a:xfrm>
            <a:off x="1410544" y="2348851"/>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--system_io_wCOD.csv</a:t>
            </a:r>
            <a:r>
              <a:rPr lang="en-GB" sz="1600" b="1">
                <a:solidFill>
                  <a:schemeClr val="tx1"/>
                </a:solidFill>
              </a:rPr>
              <a:t>[1:1]}}%</a:t>
            </a:r>
            <a:endParaRPr lang="en-GB" sz="1600" dirty="0">
              <a:solidFill>
                <a:schemeClr val="tx1"/>
              </a:solidFill>
            </a:endParaRPr>
          </a:p>
        </p:txBody>
      </p:sp>
    </p:spTree>
    <p:extLst>
      <p:ext uri="{BB962C8B-B14F-4D97-AF65-F5344CB8AC3E}">
        <p14:creationId xmlns:p14="http://schemas.microsoft.com/office/powerpoint/2010/main" val="3144296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112886"/>
            <a:ext cx="7955280" cy="1925714"/>
          </a:xfrm>
        </p:spPr>
        <p:txBody>
          <a:bodyPr/>
          <a:lstStyle/>
          <a:p>
            <a:r>
              <a:rPr lang="en-US" sz="4400" dirty="0"/>
              <a:t>Platform Resource Consumption – COD Adjusted</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625266"/>
            <a:ext cx="7955280" cy="426794"/>
          </a:xfrm>
        </p:spPr>
        <p:txBody>
          <a:bodyPr/>
          <a:lstStyle/>
          <a:p>
            <a:pPr>
              <a:defRPr>
                <a:solidFill/>
              </a:defRPr>
            </a:pPr>
            <a:r>
              <a:rPr lang="en-IN"/>
              <a:t>(CPU / IO / Disk Utilization)</a:t>
            </a:r>
            <a:endParaRPr/>
          </a:p>
        </p:txBody>
      </p:sp>
    </p:spTree>
    <p:extLst>
      <p:ext uri="{BB962C8B-B14F-4D97-AF65-F5344CB8AC3E}">
        <p14:creationId xmlns:p14="http://schemas.microsoft.com/office/powerpoint/2010/main" val="238714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7733</TotalTime>
  <Words>7765</Words>
  <Application>Microsoft Office PowerPoint</Application>
  <PresentationFormat>Widescreen</PresentationFormat>
  <Paragraphs>637</Paragraphs>
  <Slides>59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Microsoft Sans Serif</vt:lpstr>
      <vt:lpstr>Symbol</vt:lpstr>
      <vt:lpstr>Arial</vt:lpstr>
      <vt:lpstr>Times New Roman</vt:lpstr>
      <vt:lpstr>Inter</vt:lpstr>
      <vt:lpstr>Calibri</vt:lpstr>
      <vt:lpstr>Inter SemiBold</vt:lpstr>
      <vt:lpstr>Inter Light</vt:lpstr>
      <vt:lpstr>Teradata</vt:lpstr>
      <vt:lpstr>Teradata Vantage Health Check</vt:lpstr>
      <vt:lpstr>Introduction to  Vantage Health Check (VHC)</vt:lpstr>
      <vt:lpstr>PowerPoint Presentation</vt:lpstr>
      <vt:lpstr>Vantage Health Check - Overview</vt:lpstr>
      <vt:lpstr>VHC on a page -- {{val:vhc--intro.csv[1:2]}}: {{val:vhc--intro.csv[1:1]}}</vt:lpstr>
      <vt:lpstr>PowerPoint Presentation</vt:lpstr>
      <vt:lpstr>Platform Resource Consumption – COD Adjusted</vt:lpstr>
      <vt:lpstr>PowerPoint Presentation</vt:lpstr>
      <vt:lpstr>System CPU Usage</vt:lpstr>
      <vt:lpstr>System CPU Usage - HeatMaps </vt:lpstr>
      <vt:lpstr>System Peak CPU Usage - HeatMaps </vt:lpstr>
      <vt:lpstr>System IO Busy</vt:lpstr>
      <vt:lpstr>System IO Busy – HeatMaps</vt:lpstr>
      <vt:lpstr>Disk Consumption: Top 25 Largest Databases</vt:lpstr>
      <vt:lpstr>Query Monitoring</vt:lpstr>
      <vt:lpstr>Database Summary</vt:lpstr>
      <vt:lpstr>PowerPoint Presentation</vt:lpstr>
      <vt:lpstr>Databases with Most Frequent INSERTS/UPDATES/DELETES</vt:lpstr>
      <vt:lpstr>Applications and Data Extracts</vt:lpstr>
      <vt:lpstr>Concurrency Levels</vt:lpstr>
      <vt:lpstr>Daily Activity Throughput</vt:lpstr>
      <vt:lpstr>Query Delay Time</vt:lpstr>
      <vt:lpstr>Top 25 Users By Query Count</vt:lpstr>
      <vt:lpstr>Workload Management</vt:lpstr>
      <vt:lpstr>JOIN Frequency</vt:lpstr>
      <vt:lpstr>Allocation by Top 50 Databases – CPU</vt:lpstr>
      <vt:lpstr>Allocation by Top 50 Databases – IO GB / Throughput</vt:lpstr>
      <vt:lpstr>Feature Usage</vt:lpstr>
      <vt:lpstr>Feature Usage – Top 25 by Frequency</vt:lpstr>
      <vt:lpstr>Feature Usage – Top 25 by CPU  </vt:lpstr>
      <vt:lpstr>ClearScape Feature Usage by Frequency</vt:lpstr>
      <vt:lpstr>Feature Usage – Unused Features </vt:lpstr>
      <vt:lpstr>One Year Trend   </vt:lpstr>
      <vt:lpstr>Activity Count: Month Over Month Comparison</vt:lpstr>
      <vt:lpstr>Activity Count: Quarter Over Quarter Comparison</vt:lpstr>
      <vt:lpstr>Disk Space: Month Over Month Comparison</vt:lpstr>
      <vt:lpstr>Disk Space: Quarter Over Quarter Comparison</vt:lpstr>
      <vt:lpstr>Average CPU Usage Comparison</vt:lpstr>
      <vt:lpstr>Peak CPU Usage Comparison</vt:lpstr>
      <vt:lpstr>Monthly CPU Usage Heatmap</vt:lpstr>
      <vt:lpstr>Monthly Peak CPU Usage Heatmap</vt:lpstr>
      <vt:lpstr>Average IO Busy Comparison</vt:lpstr>
      <vt:lpstr>Monthly IO Busy Heatmap</vt:lpstr>
      <vt:lpstr>Backup Slides</vt:lpstr>
      <vt:lpstr>System CPU Usage - HeatMaps </vt:lpstr>
      <vt:lpstr>System Peak CPU Usage - HeatMaps </vt:lpstr>
      <vt:lpstr>System IO Busy</vt:lpstr>
      <vt:lpstr>System IO Busy – HeatMaps</vt:lpstr>
      <vt:lpstr>Allocation by Top 50 Databases – IO Count</vt:lpstr>
      <vt:lpstr>Daily Data Transfers</vt:lpstr>
      <vt:lpstr>Feature Usage – By Subcategory</vt:lpstr>
      <vt:lpstr>Feature Usage – By Solution Type</vt:lpstr>
      <vt:lpstr>Feature Usage – By Objective</vt:lpstr>
      <vt:lpstr>ClearScape Feature Usage By Sub-Category</vt:lpstr>
      <vt:lpstr>ClearScape Statement Count &amp; CPU By Date</vt:lpstr>
      <vt:lpstr>Disk Consumption: Top 25 Largest Databases</vt:lpstr>
      <vt:lpstr>Constraint Analysis</vt:lpstr>
      <vt:lpstr>Constraint Analysis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145</cp:revision>
  <dcterms:created xsi:type="dcterms:W3CDTF">2023-09-29T21:44:38Z</dcterms:created>
  <dcterms:modified xsi:type="dcterms:W3CDTF">2025-05-12T17:37:59Z</dcterms:modified>
  <cp:category/>
</cp:coreProperties>
</file>